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wdp" ContentType="image/vnd.ms-photo"/>
  <Default Extension="emf" ContentType="image/x-em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4" r:id="rId4"/>
    <p:sldId id="262" r:id="rId5"/>
    <p:sldId id="258" r:id="rId6"/>
    <p:sldId id="265" r:id="rId7"/>
    <p:sldId id="259" r:id="rId8"/>
    <p:sldId id="260" r:id="rId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290E"/>
    <a:srgbClr val="F02109"/>
    <a:srgbClr val="FD5701"/>
    <a:srgbClr val="00BCFF"/>
    <a:srgbClr val="27FBFF"/>
    <a:srgbClr val="9DC3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21"/>
    <p:restoredTop sz="94652"/>
  </p:normalViewPr>
  <p:slideViewPr>
    <p:cSldViewPr snapToGrid="0" snapToObjects="1">
      <p:cViewPr>
        <p:scale>
          <a:sx n="100" d="100"/>
          <a:sy n="100" d="100"/>
        </p:scale>
        <p:origin x="63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FD4B8D-104A-8B45-B3EA-2144F3CA6D5A}" type="datetimeFigureOut">
              <a:rPr kumimoji="1" lang="zh-CN" altLang="en-US" smtClean="0"/>
              <a:t>2020/5/20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DD7C9F-763C-144C-B1C6-27F89F069A1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55857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536F2-51ED-4A29-9626-A5D9452F08C9}" type="slidenum">
              <a:rPr lang="id-ID" smtClean="0"/>
              <a:t>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244154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DD7C9F-763C-144C-B1C6-27F89F069A17}" type="slidenum">
              <a:rPr kumimoji="1" lang="zh-CN" altLang="en-US" smtClean="0"/>
              <a:t>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49458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 smtClean="0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DBE80-4E36-E348-8BAD-39B539BCC66E}" type="datetimeFigureOut">
              <a:rPr kumimoji="1" lang="zh-CN" altLang="en-US" smtClean="0"/>
              <a:t>2020/5/20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E49E6-9876-3C4C-BBA4-AA36DB4C8E6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273037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DBE80-4E36-E348-8BAD-39B539BCC66E}" type="datetimeFigureOut">
              <a:rPr kumimoji="1" lang="zh-CN" altLang="en-US" smtClean="0"/>
              <a:t>2020/5/20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E49E6-9876-3C4C-BBA4-AA36DB4C8E6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74345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DBE80-4E36-E348-8BAD-39B539BCC66E}" type="datetimeFigureOut">
              <a:rPr kumimoji="1" lang="zh-CN" altLang="en-US" smtClean="0"/>
              <a:t>2020/5/20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E49E6-9876-3C4C-BBA4-AA36DB4C8E6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714705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794DCFB-50A5-AB43-A70B-87655E1B14AB}"/>
              </a:ext>
            </a:extLst>
          </p:cNvPr>
          <p:cNvSpPr/>
          <p:nvPr userDrawn="1"/>
        </p:nvSpPr>
        <p:spPr>
          <a:xfrm>
            <a:off x="315132" y="294345"/>
            <a:ext cx="11582400" cy="62846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</p:spTree>
    <p:extLst>
      <p:ext uri="{BB962C8B-B14F-4D97-AF65-F5344CB8AC3E}">
        <p14:creationId xmlns:p14="http://schemas.microsoft.com/office/powerpoint/2010/main" val="2142743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DBE80-4E36-E348-8BAD-39B539BCC66E}" type="datetimeFigureOut">
              <a:rPr kumimoji="1" lang="zh-CN" altLang="en-US" smtClean="0"/>
              <a:t>2020/5/20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E49E6-9876-3C4C-BBA4-AA36DB4C8E6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66090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DBE80-4E36-E348-8BAD-39B539BCC66E}" type="datetimeFigureOut">
              <a:rPr kumimoji="1" lang="zh-CN" altLang="en-US" smtClean="0"/>
              <a:t>2020/5/20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E49E6-9876-3C4C-BBA4-AA36DB4C8E6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36746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DBE80-4E36-E348-8BAD-39B539BCC66E}" type="datetimeFigureOut">
              <a:rPr kumimoji="1" lang="zh-CN" altLang="en-US" smtClean="0"/>
              <a:t>2020/5/20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E49E6-9876-3C4C-BBA4-AA36DB4C8E6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92464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DBE80-4E36-E348-8BAD-39B539BCC66E}" type="datetimeFigureOut">
              <a:rPr kumimoji="1" lang="zh-CN" altLang="en-US" smtClean="0"/>
              <a:t>2020/5/20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E49E6-9876-3C4C-BBA4-AA36DB4C8E6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41170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DBE80-4E36-E348-8BAD-39B539BCC66E}" type="datetimeFigureOut">
              <a:rPr kumimoji="1" lang="zh-CN" altLang="en-US" smtClean="0"/>
              <a:t>2020/5/20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E49E6-9876-3C4C-BBA4-AA36DB4C8E6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250072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DBE80-4E36-E348-8BAD-39B539BCC66E}" type="datetimeFigureOut">
              <a:rPr kumimoji="1" lang="zh-CN" altLang="en-US" smtClean="0"/>
              <a:t>2020/5/20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E49E6-9876-3C4C-BBA4-AA36DB4C8E6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43434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DBE80-4E36-E348-8BAD-39B539BCC66E}" type="datetimeFigureOut">
              <a:rPr kumimoji="1" lang="zh-CN" altLang="en-US" smtClean="0"/>
              <a:t>2020/5/20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E49E6-9876-3C4C-BBA4-AA36DB4C8E6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18287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DBE80-4E36-E348-8BAD-39B539BCC66E}" type="datetimeFigureOut">
              <a:rPr kumimoji="1" lang="zh-CN" altLang="en-US" smtClean="0"/>
              <a:t>2020/5/20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E49E6-9876-3C4C-BBA4-AA36DB4C8E6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52866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ADBE80-4E36-E348-8BAD-39B539BCC66E}" type="datetimeFigureOut">
              <a:rPr kumimoji="1" lang="zh-CN" altLang="en-US" smtClean="0"/>
              <a:t>2020/5/20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5E49E6-9876-3C4C-BBA4-AA36DB4C8E6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3282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Relationship Id="rId3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Relationship Id="rId3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="" xmlns:a16="http://schemas.microsoft.com/office/drawing/2014/main" id="{340CBC53-79AB-4D7A-A79A-4605F2D27634}"/>
              </a:ext>
            </a:extLst>
          </p:cNvPr>
          <p:cNvSpPr/>
          <p:nvPr/>
        </p:nvSpPr>
        <p:spPr>
          <a:xfrm>
            <a:off x="0" y="44137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6" name="图片占位符 14">
            <a:extLst>
              <a:ext uri="{FF2B5EF4-FFF2-40B4-BE49-F238E27FC236}">
                <a16:creationId xmlns="" xmlns:a16="http://schemas.microsoft.com/office/drawing/2014/main" id="{7FF772D5-2923-4593-9DAB-632EE08D2D6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="" xmlns:a16="http://schemas.microsoft.com/office/drawing/2014/main" id="{340CBC53-79AB-4D7A-A79A-4605F2D27634}"/>
              </a:ext>
            </a:extLst>
          </p:cNvPr>
          <p:cNvSpPr/>
          <p:nvPr/>
        </p:nvSpPr>
        <p:spPr>
          <a:xfrm>
            <a:off x="0" y="44137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Oval 2"/>
          <p:cNvSpPr/>
          <p:nvPr/>
        </p:nvSpPr>
        <p:spPr>
          <a:xfrm>
            <a:off x="4909585" y="2063484"/>
            <a:ext cx="2861022" cy="27310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3"/>
          <p:cNvSpPr txBox="1"/>
          <p:nvPr/>
        </p:nvSpPr>
        <p:spPr>
          <a:xfrm>
            <a:off x="5236156" y="3065046"/>
            <a:ext cx="22078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b="1" spc="600" dirty="0" smtClean="0">
                <a:solidFill>
                  <a:srgbClr val="282724">
                    <a:alpha val="99000"/>
                  </a:srgbClr>
                </a:solidFill>
                <a:latin typeface="Microsoft YaHei" charset="-122"/>
                <a:ea typeface="Microsoft YaHei" charset="-122"/>
                <a:cs typeface="Microsoft YaHei" charset="-122"/>
              </a:rPr>
              <a:t>可持续发展论坛</a:t>
            </a:r>
            <a:endParaRPr lang="en-US" sz="1600" b="1" spc="600" dirty="0">
              <a:solidFill>
                <a:srgbClr val="282724">
                  <a:alpha val="99000"/>
                </a:srgbClr>
              </a:solidFill>
              <a:latin typeface="Microsoft YaHei" charset="-122"/>
              <a:ea typeface="Microsoft YaHei" charset="-122"/>
              <a:cs typeface="Microsoft YaHei" charset="-122"/>
            </a:endParaRPr>
          </a:p>
        </p:txBody>
      </p:sp>
      <p:sp>
        <p:nvSpPr>
          <p:cNvPr id="10" name="TextBox 3">
            <a:extLst>
              <a:ext uri="{FF2B5EF4-FFF2-40B4-BE49-F238E27FC236}">
                <a16:creationId xmlns="" xmlns:a16="http://schemas.microsoft.com/office/drawing/2014/main" id="{FB1F804F-102B-034C-849D-2CF7CF5F3BF5}"/>
              </a:ext>
            </a:extLst>
          </p:cNvPr>
          <p:cNvSpPr txBox="1"/>
          <p:nvPr/>
        </p:nvSpPr>
        <p:spPr>
          <a:xfrm>
            <a:off x="5454383" y="3403600"/>
            <a:ext cx="17714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282724">
                    <a:alpha val="99000"/>
                  </a:srgbClr>
                </a:solidFill>
                <a:latin typeface="Microsoft YaHei" charset="-122"/>
                <a:ea typeface="Microsoft YaHei" charset="-122"/>
                <a:cs typeface="Microsoft YaHei" charset="-122"/>
              </a:rPr>
              <a:t>Checkpoint</a:t>
            </a:r>
            <a:r>
              <a:rPr lang="en-US" altLang="zh-CN" sz="1600" b="1" dirty="0">
                <a:solidFill>
                  <a:srgbClr val="282724">
                    <a:alpha val="99000"/>
                  </a:srgbClr>
                </a:solidFill>
                <a:latin typeface="Microsoft YaHei" charset="-122"/>
                <a:ea typeface="Microsoft YaHei" charset="-122"/>
                <a:cs typeface="Microsoft YaHei" charset="-122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966456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3" presetClass="entr" presetSubtype="52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7.jpg" descr="7.jpg"/>
          <p:cNvPicPr>
            <a:picLocks noChangeAspect="1"/>
          </p:cNvPicPr>
          <p:nvPr/>
        </p:nvPicPr>
        <p:blipFill>
          <a:blip r:embed="rId2">
            <a:extLst/>
          </a:blip>
          <a:srcRect t="7791" b="7791"/>
          <a:stretch>
            <a:fillRect/>
          </a:stretch>
        </p:blipFill>
        <p:spPr>
          <a:xfrm>
            <a:off x="0" y="-1"/>
            <a:ext cx="12192000" cy="6857287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矩形 4"/>
          <p:cNvSpPr/>
          <p:nvPr/>
        </p:nvSpPr>
        <p:spPr>
          <a:xfrm>
            <a:off x="0" y="-714"/>
            <a:ext cx="12192000" cy="6858000"/>
          </a:xfrm>
          <a:prstGeom prst="rect">
            <a:avLst/>
          </a:prstGeom>
          <a:solidFill>
            <a:schemeClr val="bg2">
              <a:lumMod val="25000"/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332B1083-86F5-D44B-B370-C1A52D84F35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445" y="149725"/>
            <a:ext cx="11657105" cy="6557122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6095998" y="3047642"/>
            <a:ext cx="1028700" cy="34325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5981701" y="3047642"/>
            <a:ext cx="12319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1000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α</a:t>
            </a:r>
            <a:r>
              <a:rPr kumimoji="1" lang="zh-CN" altLang="en-US" sz="1000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版产品发布</a:t>
            </a:r>
            <a:endParaRPr kumimoji="1" lang="en-US" altLang="zh-CN" sz="1000" dirty="0" smtClean="0">
              <a:solidFill>
                <a:schemeClr val="bg1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  <a:p>
            <a:pPr algn="ctr"/>
            <a:r>
              <a:rPr kumimoji="1" lang="en-US" altLang="zh-CN" sz="1000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2020.5.29</a:t>
            </a:r>
            <a:endParaRPr kumimoji="1" lang="zh-CN" altLang="en-US" sz="1000" dirty="0">
              <a:solidFill>
                <a:schemeClr val="bg1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981701" y="2286802"/>
            <a:ext cx="1231900" cy="457200"/>
          </a:xfrm>
          <a:prstGeom prst="rect">
            <a:avLst/>
          </a:prstGeom>
          <a:solidFill>
            <a:srgbClr val="00B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rgbClr val="00B0F0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5981701" y="2286802"/>
            <a:ext cx="1231900" cy="460162"/>
          </a:xfrm>
          <a:prstGeom prst="rect">
            <a:avLst/>
          </a:prstGeom>
          <a:solidFill>
            <a:srgbClr val="E329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5943600" y="2387707"/>
            <a:ext cx="13334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1100" b="1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05</a:t>
            </a:r>
            <a:r>
              <a:rPr kumimoji="1" lang="zh-CN" altLang="en-US" sz="1100" b="1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kumimoji="1" lang="en-US" altLang="zh-CN" sz="1100" b="1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α</a:t>
            </a:r>
            <a:r>
              <a:rPr kumimoji="1" lang="zh-CN" altLang="en-US" sz="1100" b="1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版产品发布</a:t>
            </a:r>
            <a:r>
              <a:rPr kumimoji="1" lang="zh-CN" altLang="en-US" sz="1100" b="1" dirty="0" smtClean="0">
                <a:solidFill>
                  <a:schemeClr val="bg1"/>
                </a:solidFill>
              </a:rPr>
              <a:t>会</a:t>
            </a:r>
            <a:endParaRPr kumimoji="1" lang="zh-CN" altLang="en-US" sz="1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75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6244" y="3240314"/>
            <a:ext cx="386027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11500" spc="-300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20</a:t>
            </a:r>
            <a:r>
              <a:rPr lang="en-US" altLang="zh-CN" sz="11500" spc="-300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20</a:t>
            </a:r>
            <a:endParaRPr lang="en-US" altLang="id-ID" sz="11500" spc="-300" dirty="0">
              <a:solidFill>
                <a:schemeClr val="tx1">
                  <a:lumMod val="85000"/>
                  <a:lumOff val="15000"/>
                </a:schemeClr>
              </a:solidFill>
              <a:latin typeface="Microsoft YaHei" charset="-122"/>
              <a:ea typeface="Microsoft YaHei" charset="-122"/>
              <a:cs typeface="Microsoft YaHei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31637" y="4748419"/>
            <a:ext cx="5626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spc="-15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Checkpoint</a:t>
            </a:r>
            <a:r>
              <a:rPr lang="zh-CN" altLang="en-US" sz="4000" b="1" spc="-15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lang="en-US" altLang="zh-CN" sz="4000" b="1" spc="-15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</a:rPr>
              <a:t>3</a:t>
            </a:r>
            <a:endParaRPr lang="id-ID" sz="4000" b="1" spc="-151" dirty="0">
              <a:solidFill>
                <a:schemeClr val="tx1">
                  <a:lumMod val="85000"/>
                  <a:lumOff val="15000"/>
                </a:schemeClr>
              </a:solidFill>
              <a:latin typeface="Microsoft YaHei" charset="-122"/>
              <a:ea typeface="Microsoft YaHei" charset="-122"/>
              <a:cs typeface="Microsoft YaHei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31636" y="5281818"/>
            <a:ext cx="70485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4000" b="1" spc="-151" dirty="0" err="1">
                <a:solidFill>
                  <a:schemeClr val="bg1">
                    <a:lumMod val="75000"/>
                  </a:schemeClr>
                </a:solidFill>
                <a:latin typeface="Aller" panose="02000503030000020004" pitchFamily="2" charset="0"/>
              </a:rPr>
              <a:t>Sustainable</a:t>
            </a:r>
            <a:r>
              <a:rPr lang="id-ID" sz="4000" b="1" spc="-151" dirty="0">
                <a:solidFill>
                  <a:schemeClr val="bg1">
                    <a:lumMod val="75000"/>
                  </a:schemeClr>
                </a:solidFill>
                <a:latin typeface="Aller" panose="02000503030000020004" pitchFamily="2" charset="0"/>
              </a:rPr>
              <a:t> </a:t>
            </a:r>
            <a:r>
              <a:rPr lang="id-ID" sz="4000" b="1" spc="-151" dirty="0" err="1">
                <a:solidFill>
                  <a:schemeClr val="bg1">
                    <a:lumMod val="75000"/>
                  </a:schemeClr>
                </a:solidFill>
                <a:latin typeface="Aller" panose="02000503030000020004" pitchFamily="2" charset="0"/>
              </a:rPr>
              <a:t>development</a:t>
            </a:r>
            <a:r>
              <a:rPr lang="id-ID" sz="4000" b="1" spc="-151" dirty="0">
                <a:solidFill>
                  <a:schemeClr val="bg1">
                    <a:lumMod val="75000"/>
                  </a:schemeClr>
                </a:solidFill>
                <a:latin typeface="Aller" panose="02000503030000020004" pitchFamily="2" charset="0"/>
              </a:rPr>
              <a:t> Forum</a:t>
            </a:r>
          </a:p>
        </p:txBody>
      </p:sp>
    </p:spTree>
    <p:extLst>
      <p:ext uri="{BB962C8B-B14F-4D97-AF65-F5344CB8AC3E}">
        <p14:creationId xmlns:p14="http://schemas.microsoft.com/office/powerpoint/2010/main" val="1935820379"/>
      </p:ext>
    </p:extLst>
  </p:cSld>
  <p:clrMapOvr>
    <a:masterClrMapping/>
  </p:clrMapOvr>
  <p:transition spd="slow">
    <p:cover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4886520" y="1332737"/>
            <a:ext cx="6679517" cy="4485879"/>
            <a:chOff x="4909653" y="1256763"/>
            <a:chExt cx="6679517" cy="4485879"/>
          </a:xfrm>
        </p:grpSpPr>
        <p:grpSp>
          <p:nvGrpSpPr>
            <p:cNvPr id="3" name="Group 78">
              <a:extLst>
                <a:ext uri="{FF2B5EF4-FFF2-40B4-BE49-F238E27FC236}">
                  <a16:creationId xmlns="" xmlns:a16="http://schemas.microsoft.com/office/drawing/2014/main" id="{D0E29472-B789-7D40-8E59-71F851256C25}"/>
                </a:ext>
              </a:extLst>
            </p:cNvPr>
            <p:cNvGrpSpPr/>
            <p:nvPr/>
          </p:nvGrpSpPr>
          <p:grpSpPr>
            <a:xfrm>
              <a:off x="4909653" y="1256763"/>
              <a:ext cx="6679517" cy="4485879"/>
              <a:chOff x="4790731" y="1314756"/>
              <a:chExt cx="6679517" cy="4485879"/>
            </a:xfrm>
          </p:grpSpPr>
          <p:sp>
            <p:nvSpPr>
              <p:cNvPr id="11" name="Rectangle 15">
                <a:extLst>
                  <a:ext uri="{FF2B5EF4-FFF2-40B4-BE49-F238E27FC236}">
                    <a16:creationId xmlns="" xmlns:a16="http://schemas.microsoft.com/office/drawing/2014/main" id="{63E819B8-77F5-E34E-B5A9-0DDDD1FE554F}"/>
                  </a:ext>
                </a:extLst>
              </p:cNvPr>
              <p:cNvSpPr/>
              <p:nvPr/>
            </p:nvSpPr>
            <p:spPr>
              <a:xfrm>
                <a:off x="4790731" y="1314756"/>
                <a:ext cx="865657" cy="36836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latin typeface="Aller" panose="02000503030000020004" pitchFamily="2" charset="0"/>
                  </a:rPr>
                  <a:t>MON</a:t>
                </a:r>
                <a:endParaRPr lang="id-ID" sz="1600" b="1" dirty="0">
                  <a:latin typeface="Aller" panose="02000503030000020004" pitchFamily="2" charset="0"/>
                </a:endParaRPr>
              </a:p>
            </p:txBody>
          </p:sp>
          <p:sp>
            <p:nvSpPr>
              <p:cNvPr id="12" name="Rectangle 16">
                <a:extLst>
                  <a:ext uri="{FF2B5EF4-FFF2-40B4-BE49-F238E27FC236}">
                    <a16:creationId xmlns="" xmlns:a16="http://schemas.microsoft.com/office/drawing/2014/main" id="{961EAE15-5DB0-DC49-82DD-DBD1E61CD851}"/>
                  </a:ext>
                </a:extLst>
              </p:cNvPr>
              <p:cNvSpPr/>
              <p:nvPr/>
            </p:nvSpPr>
            <p:spPr>
              <a:xfrm>
                <a:off x="5753621" y="1314756"/>
                <a:ext cx="865657" cy="36836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latin typeface="Aller" panose="02000503030000020004" pitchFamily="2" charset="0"/>
                  </a:rPr>
                  <a:t>TUE</a:t>
                </a:r>
                <a:endParaRPr lang="id-ID" sz="1600" b="1" dirty="0">
                  <a:latin typeface="Aller" panose="02000503030000020004" pitchFamily="2" charset="0"/>
                </a:endParaRPr>
              </a:p>
            </p:txBody>
          </p:sp>
          <p:sp>
            <p:nvSpPr>
              <p:cNvPr id="13" name="Rectangle 17">
                <a:extLst>
                  <a:ext uri="{FF2B5EF4-FFF2-40B4-BE49-F238E27FC236}">
                    <a16:creationId xmlns="" xmlns:a16="http://schemas.microsoft.com/office/drawing/2014/main" id="{B274FAA1-4E4C-E242-8C46-A72C3BCCD3A8}"/>
                  </a:ext>
                </a:extLst>
              </p:cNvPr>
              <p:cNvSpPr/>
              <p:nvPr/>
            </p:nvSpPr>
            <p:spPr>
              <a:xfrm>
                <a:off x="6716511" y="1314756"/>
                <a:ext cx="865657" cy="36836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latin typeface="Aller" panose="02000503030000020004" pitchFamily="2" charset="0"/>
                  </a:rPr>
                  <a:t>WED</a:t>
                </a:r>
                <a:endParaRPr lang="id-ID" sz="1600" b="1" dirty="0">
                  <a:latin typeface="Aller" panose="02000503030000020004" pitchFamily="2" charset="0"/>
                </a:endParaRPr>
              </a:p>
            </p:txBody>
          </p:sp>
          <p:sp>
            <p:nvSpPr>
              <p:cNvPr id="14" name="Rectangle 18">
                <a:extLst>
                  <a:ext uri="{FF2B5EF4-FFF2-40B4-BE49-F238E27FC236}">
                    <a16:creationId xmlns="" xmlns:a16="http://schemas.microsoft.com/office/drawing/2014/main" id="{1C90965A-FCE8-FD43-B72B-C8019411FD6A}"/>
                  </a:ext>
                </a:extLst>
              </p:cNvPr>
              <p:cNvSpPr/>
              <p:nvPr/>
            </p:nvSpPr>
            <p:spPr>
              <a:xfrm>
                <a:off x="7679400" y="1314756"/>
                <a:ext cx="865657" cy="36836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latin typeface="Aller" panose="02000503030000020004" pitchFamily="2" charset="0"/>
                  </a:rPr>
                  <a:t>THU</a:t>
                </a:r>
                <a:endParaRPr lang="id-ID" sz="1600" b="1" dirty="0">
                  <a:latin typeface="Aller" panose="02000503030000020004" pitchFamily="2" charset="0"/>
                </a:endParaRPr>
              </a:p>
            </p:txBody>
          </p:sp>
          <p:sp>
            <p:nvSpPr>
              <p:cNvPr id="15" name="Rectangle 19">
                <a:extLst>
                  <a:ext uri="{FF2B5EF4-FFF2-40B4-BE49-F238E27FC236}">
                    <a16:creationId xmlns="" xmlns:a16="http://schemas.microsoft.com/office/drawing/2014/main" id="{F8C993BC-6768-614E-A03D-5DA5C3F17869}"/>
                  </a:ext>
                </a:extLst>
              </p:cNvPr>
              <p:cNvSpPr/>
              <p:nvPr/>
            </p:nvSpPr>
            <p:spPr>
              <a:xfrm>
                <a:off x="8642290" y="1314756"/>
                <a:ext cx="865657" cy="36836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latin typeface="Aller" panose="02000503030000020004" pitchFamily="2" charset="0"/>
                  </a:rPr>
                  <a:t>FRI</a:t>
                </a:r>
                <a:endParaRPr lang="id-ID" sz="1600" b="1" dirty="0">
                  <a:latin typeface="Aller" panose="02000503030000020004" pitchFamily="2" charset="0"/>
                </a:endParaRPr>
              </a:p>
            </p:txBody>
          </p:sp>
          <p:sp>
            <p:nvSpPr>
              <p:cNvPr id="16" name="Rectangle 20">
                <a:extLst>
                  <a:ext uri="{FF2B5EF4-FFF2-40B4-BE49-F238E27FC236}">
                    <a16:creationId xmlns="" xmlns:a16="http://schemas.microsoft.com/office/drawing/2014/main" id="{FE2DB2DF-2DDD-894F-821C-EC5E6DC642D5}"/>
                  </a:ext>
                </a:extLst>
              </p:cNvPr>
              <p:cNvSpPr/>
              <p:nvPr/>
            </p:nvSpPr>
            <p:spPr>
              <a:xfrm>
                <a:off x="9605180" y="1314756"/>
                <a:ext cx="865657" cy="36836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latin typeface="Aller" panose="02000503030000020004" pitchFamily="2" charset="0"/>
                  </a:rPr>
                  <a:t>SAT</a:t>
                </a:r>
                <a:endParaRPr lang="id-ID" sz="1600" b="1" dirty="0">
                  <a:latin typeface="Aller" panose="02000503030000020004" pitchFamily="2" charset="0"/>
                </a:endParaRPr>
              </a:p>
            </p:txBody>
          </p:sp>
          <p:sp>
            <p:nvSpPr>
              <p:cNvPr id="17" name="Rectangle 21">
                <a:extLst>
                  <a:ext uri="{FF2B5EF4-FFF2-40B4-BE49-F238E27FC236}">
                    <a16:creationId xmlns="" xmlns:a16="http://schemas.microsoft.com/office/drawing/2014/main" id="{71743D99-11F9-AE41-8964-0913476B8A51}"/>
                  </a:ext>
                </a:extLst>
              </p:cNvPr>
              <p:cNvSpPr/>
              <p:nvPr/>
            </p:nvSpPr>
            <p:spPr>
              <a:xfrm>
                <a:off x="4790731" y="1787042"/>
                <a:ext cx="865657" cy="61711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lvl="1" algn="ctr"/>
                <a:endParaRPr lang="id-ID" sz="105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ller" panose="02000503030000020004" pitchFamily="2" charset="0"/>
                </a:endParaRPr>
              </a:p>
            </p:txBody>
          </p:sp>
          <p:sp>
            <p:nvSpPr>
              <p:cNvPr id="18" name="Rectangle 22">
                <a:extLst>
                  <a:ext uri="{FF2B5EF4-FFF2-40B4-BE49-F238E27FC236}">
                    <a16:creationId xmlns="" xmlns:a16="http://schemas.microsoft.com/office/drawing/2014/main" id="{2AB663B9-381F-5C47-B7F5-07925CAAB511}"/>
                  </a:ext>
                </a:extLst>
              </p:cNvPr>
              <p:cNvSpPr/>
              <p:nvPr/>
            </p:nvSpPr>
            <p:spPr>
              <a:xfrm>
                <a:off x="5753621" y="1787042"/>
                <a:ext cx="865657" cy="61711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ller" panose="02000503030000020004" pitchFamily="2" charset="0"/>
                </a:endParaRPr>
              </a:p>
            </p:txBody>
          </p:sp>
          <p:sp>
            <p:nvSpPr>
              <p:cNvPr id="19" name="Rectangle 23">
                <a:extLst>
                  <a:ext uri="{FF2B5EF4-FFF2-40B4-BE49-F238E27FC236}">
                    <a16:creationId xmlns="" xmlns:a16="http://schemas.microsoft.com/office/drawing/2014/main" id="{0E7098AC-C123-8942-BE6B-6C35B96068CB}"/>
                  </a:ext>
                </a:extLst>
              </p:cNvPr>
              <p:cNvSpPr/>
              <p:nvPr/>
            </p:nvSpPr>
            <p:spPr>
              <a:xfrm>
                <a:off x="7679399" y="1787041"/>
                <a:ext cx="865657" cy="61711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lvl="1" algn="ctr"/>
                <a:endParaRPr lang="id-ID" sz="105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ller" panose="02000503030000020004" pitchFamily="2" charset="0"/>
                </a:endParaRPr>
              </a:p>
            </p:txBody>
          </p:sp>
          <p:sp>
            <p:nvSpPr>
              <p:cNvPr id="21" name="Rectangle 27">
                <a:extLst>
                  <a:ext uri="{FF2B5EF4-FFF2-40B4-BE49-F238E27FC236}">
                    <a16:creationId xmlns="" xmlns:a16="http://schemas.microsoft.com/office/drawing/2014/main" id="{8016F127-CAFA-424B-ADA3-FD7381AA40FF}"/>
                  </a:ext>
                </a:extLst>
              </p:cNvPr>
              <p:cNvSpPr/>
              <p:nvPr/>
            </p:nvSpPr>
            <p:spPr>
              <a:xfrm>
                <a:off x="9635766" y="1746546"/>
                <a:ext cx="865657" cy="61711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ller" panose="02000503030000020004" pitchFamily="2" charset="0"/>
                    <a:cs typeface="Arial" panose="020B0604020202020204" pitchFamily="34" charset="0"/>
                  </a:rPr>
                  <a:t>2</a:t>
                </a:r>
                <a:endParaRPr lang="id-ID" sz="1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ller" panose="02000503030000020004" pitchFamily="2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Rectangle 28">
                <a:extLst>
                  <a:ext uri="{FF2B5EF4-FFF2-40B4-BE49-F238E27FC236}">
                    <a16:creationId xmlns="" xmlns:a16="http://schemas.microsoft.com/office/drawing/2014/main" id="{E3D5DC4E-69D5-5F4B-94A0-367B5B814E60}"/>
                  </a:ext>
                </a:extLst>
              </p:cNvPr>
              <p:cNvSpPr/>
              <p:nvPr/>
            </p:nvSpPr>
            <p:spPr>
              <a:xfrm>
                <a:off x="10570346" y="1730813"/>
                <a:ext cx="865657" cy="61711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ller" panose="02000503030000020004" pitchFamily="2" charset="0"/>
                    <a:cs typeface="Arial" panose="020B0604020202020204" pitchFamily="34" charset="0"/>
                  </a:rPr>
                  <a:t>3</a:t>
                </a:r>
                <a:endParaRPr lang="id-ID" sz="1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ller" panose="02000503030000020004" pitchFamily="2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Rectangle 29">
                <a:extLst>
                  <a:ext uri="{FF2B5EF4-FFF2-40B4-BE49-F238E27FC236}">
                    <a16:creationId xmlns="" xmlns:a16="http://schemas.microsoft.com/office/drawing/2014/main" id="{48FDD162-62A4-EB47-BABE-436B991BBDB1}"/>
                  </a:ext>
                </a:extLst>
              </p:cNvPr>
              <p:cNvSpPr/>
              <p:nvPr/>
            </p:nvSpPr>
            <p:spPr>
              <a:xfrm>
                <a:off x="4795226" y="2508077"/>
                <a:ext cx="865657" cy="61711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ller" panose="02000503030000020004" pitchFamily="2" charset="0"/>
                    <a:cs typeface="Arial" panose="020B0604020202020204" pitchFamily="34" charset="0"/>
                  </a:rPr>
                  <a:t>4</a:t>
                </a:r>
                <a:endParaRPr lang="id-ID" sz="1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ller" panose="02000503030000020004" pitchFamily="2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Rectangle 30">
                <a:extLst>
                  <a:ext uri="{FF2B5EF4-FFF2-40B4-BE49-F238E27FC236}">
                    <a16:creationId xmlns="" xmlns:a16="http://schemas.microsoft.com/office/drawing/2014/main" id="{1262A64D-87F3-D145-B6F1-41863608D1CD}"/>
                  </a:ext>
                </a:extLst>
              </p:cNvPr>
              <p:cNvSpPr/>
              <p:nvPr/>
            </p:nvSpPr>
            <p:spPr>
              <a:xfrm>
                <a:off x="5755648" y="2506305"/>
                <a:ext cx="865657" cy="61711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6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ller" panose="02000503030000020004" pitchFamily="2" charset="0"/>
                    <a:cs typeface="Arial" panose="020B0604020202020204" pitchFamily="34" charset="0"/>
                  </a:rPr>
                  <a:t>5</a:t>
                </a:r>
                <a:endParaRPr lang="id-ID" sz="1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ller" panose="02000503030000020004" pitchFamily="2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Rectangle 31">
                <a:extLst>
                  <a:ext uri="{FF2B5EF4-FFF2-40B4-BE49-F238E27FC236}">
                    <a16:creationId xmlns="" xmlns:a16="http://schemas.microsoft.com/office/drawing/2014/main" id="{6097F266-C088-B94B-AF6E-85304DFA22AF}"/>
                  </a:ext>
                </a:extLst>
              </p:cNvPr>
              <p:cNvSpPr/>
              <p:nvPr/>
            </p:nvSpPr>
            <p:spPr>
              <a:xfrm>
                <a:off x="6718361" y="2491427"/>
                <a:ext cx="865657" cy="61711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ller" panose="02000503030000020004" pitchFamily="2" charset="0"/>
                    <a:cs typeface="Arial" panose="020B0604020202020204" pitchFamily="34" charset="0"/>
                  </a:rPr>
                  <a:t>6</a:t>
                </a:r>
                <a:endParaRPr lang="id-ID" sz="1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ller" panose="02000503030000020004" pitchFamily="2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Rectangle 32">
                <a:extLst>
                  <a:ext uri="{FF2B5EF4-FFF2-40B4-BE49-F238E27FC236}">
                    <a16:creationId xmlns="" xmlns:a16="http://schemas.microsoft.com/office/drawing/2014/main" id="{68BD011E-3D2A-5A4A-A646-934D03B87C31}"/>
                  </a:ext>
                </a:extLst>
              </p:cNvPr>
              <p:cNvSpPr/>
              <p:nvPr/>
            </p:nvSpPr>
            <p:spPr>
              <a:xfrm>
                <a:off x="7725590" y="2491426"/>
                <a:ext cx="865657" cy="61711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ller" panose="02000503030000020004" pitchFamily="2" charset="0"/>
                    <a:cs typeface="Arial" panose="020B0604020202020204" pitchFamily="34" charset="0"/>
                  </a:rPr>
                  <a:t>7</a:t>
                </a:r>
                <a:endParaRPr lang="id-ID" sz="1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ller" panose="02000503030000020004" pitchFamily="2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Rectangle 33">
                <a:extLst>
                  <a:ext uri="{FF2B5EF4-FFF2-40B4-BE49-F238E27FC236}">
                    <a16:creationId xmlns="" xmlns:a16="http://schemas.microsoft.com/office/drawing/2014/main" id="{308406F6-1F9C-8B41-AD46-583241F60DE2}"/>
                  </a:ext>
                </a:extLst>
              </p:cNvPr>
              <p:cNvSpPr/>
              <p:nvPr/>
            </p:nvSpPr>
            <p:spPr>
              <a:xfrm>
                <a:off x="9635765" y="2467884"/>
                <a:ext cx="865657" cy="61711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ller" panose="02000503030000020004" pitchFamily="2" charset="0"/>
                    <a:cs typeface="Arial" panose="020B0604020202020204" pitchFamily="34" charset="0"/>
                  </a:rPr>
                  <a:t>9</a:t>
                </a:r>
                <a:endParaRPr lang="id-ID" sz="1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ller" panose="02000503030000020004" pitchFamily="2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Rectangle 35">
                <a:extLst>
                  <a:ext uri="{FF2B5EF4-FFF2-40B4-BE49-F238E27FC236}">
                    <a16:creationId xmlns="" xmlns:a16="http://schemas.microsoft.com/office/drawing/2014/main" id="{040EDC59-8033-B847-BC53-89A674FB62F8}"/>
                  </a:ext>
                </a:extLst>
              </p:cNvPr>
              <p:cNvSpPr/>
              <p:nvPr/>
            </p:nvSpPr>
            <p:spPr>
              <a:xfrm>
                <a:off x="4795226" y="3209941"/>
                <a:ext cx="865657" cy="61711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ller" panose="02000503030000020004" pitchFamily="2" charset="0"/>
                    <a:cs typeface="Arial" panose="020B0604020202020204" pitchFamily="34" charset="0"/>
                  </a:rPr>
                  <a:t>11</a:t>
                </a:r>
                <a:endParaRPr lang="id-ID" sz="1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ller" panose="02000503030000020004" pitchFamily="2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Rectangle 36">
                <a:extLst>
                  <a:ext uri="{FF2B5EF4-FFF2-40B4-BE49-F238E27FC236}">
                    <a16:creationId xmlns="" xmlns:a16="http://schemas.microsoft.com/office/drawing/2014/main" id="{2870F0CC-1298-C94C-AF95-FB8C95E56032}"/>
                  </a:ext>
                </a:extLst>
              </p:cNvPr>
              <p:cNvSpPr/>
              <p:nvPr/>
            </p:nvSpPr>
            <p:spPr>
              <a:xfrm>
                <a:off x="5755647" y="3209941"/>
                <a:ext cx="865657" cy="61711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ller" panose="02000503030000020004" pitchFamily="2" charset="0"/>
                    <a:cs typeface="Arial" panose="020B0604020202020204" pitchFamily="34" charset="0"/>
                  </a:rPr>
                  <a:t>12</a:t>
                </a:r>
                <a:endParaRPr lang="id-ID" sz="1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ller" panose="02000503030000020004" pitchFamily="2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Rectangle 38">
                <a:extLst>
                  <a:ext uri="{FF2B5EF4-FFF2-40B4-BE49-F238E27FC236}">
                    <a16:creationId xmlns="" xmlns:a16="http://schemas.microsoft.com/office/drawing/2014/main" id="{52C45C8D-E181-0341-B70C-D92E1C8719B0}"/>
                  </a:ext>
                </a:extLst>
              </p:cNvPr>
              <p:cNvSpPr/>
              <p:nvPr/>
            </p:nvSpPr>
            <p:spPr>
              <a:xfrm>
                <a:off x="8642289" y="3240768"/>
                <a:ext cx="865657" cy="61711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600" b="1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ller" panose="02000503030000020004" pitchFamily="2" charset="0"/>
                    <a:cs typeface="Arial" panose="020B0604020202020204" pitchFamily="34" charset="0"/>
                  </a:rPr>
                  <a:t>15</a:t>
                </a:r>
                <a:endParaRPr lang="id-ID" sz="1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ller" panose="02000503030000020004" pitchFamily="2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Rectangle 39">
                <a:extLst>
                  <a:ext uri="{FF2B5EF4-FFF2-40B4-BE49-F238E27FC236}">
                    <a16:creationId xmlns="" xmlns:a16="http://schemas.microsoft.com/office/drawing/2014/main" id="{B382A5DB-6485-584D-91D7-BF087E65788B}"/>
                  </a:ext>
                </a:extLst>
              </p:cNvPr>
              <p:cNvSpPr/>
              <p:nvPr/>
            </p:nvSpPr>
            <p:spPr>
              <a:xfrm>
                <a:off x="9635764" y="3208784"/>
                <a:ext cx="865657" cy="61711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ller" panose="02000503030000020004" pitchFamily="2" charset="0"/>
                    <a:cs typeface="Arial" panose="020B0604020202020204" pitchFamily="34" charset="0"/>
                  </a:rPr>
                  <a:t>16</a:t>
                </a:r>
                <a:endParaRPr lang="id-ID" sz="1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ller" panose="02000503030000020004" pitchFamily="2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Rectangle 40">
                <a:extLst>
                  <a:ext uri="{FF2B5EF4-FFF2-40B4-BE49-F238E27FC236}">
                    <a16:creationId xmlns="" xmlns:a16="http://schemas.microsoft.com/office/drawing/2014/main" id="{C97A39A2-03B0-7B47-9B12-BBE1675A9BF4}"/>
                  </a:ext>
                </a:extLst>
              </p:cNvPr>
              <p:cNvSpPr/>
              <p:nvPr/>
            </p:nvSpPr>
            <p:spPr>
              <a:xfrm>
                <a:off x="10604591" y="3220450"/>
                <a:ext cx="865657" cy="61711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ller" panose="02000503030000020004" pitchFamily="2" charset="0"/>
                    <a:cs typeface="Arial" panose="020B0604020202020204" pitchFamily="34" charset="0"/>
                  </a:rPr>
                  <a:t>17</a:t>
                </a:r>
                <a:endParaRPr lang="id-ID" sz="1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ller" panose="02000503030000020004" pitchFamily="2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Rectangle 41">
                <a:extLst>
                  <a:ext uri="{FF2B5EF4-FFF2-40B4-BE49-F238E27FC236}">
                    <a16:creationId xmlns="" xmlns:a16="http://schemas.microsoft.com/office/drawing/2014/main" id="{175C8CFE-E4DC-F841-B0BB-BD01A058177C}"/>
                  </a:ext>
                </a:extLst>
              </p:cNvPr>
              <p:cNvSpPr/>
              <p:nvPr/>
            </p:nvSpPr>
            <p:spPr>
              <a:xfrm>
                <a:off x="4820647" y="3930905"/>
                <a:ext cx="865657" cy="61711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ller" panose="02000503030000020004" pitchFamily="2" charset="0"/>
                    <a:cs typeface="Arial" panose="020B0604020202020204" pitchFamily="34" charset="0"/>
                  </a:rPr>
                  <a:t>18</a:t>
                </a:r>
                <a:endParaRPr lang="id-ID" sz="1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ller" panose="02000503030000020004" pitchFamily="2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Rectangle 42">
                <a:extLst>
                  <a:ext uri="{FF2B5EF4-FFF2-40B4-BE49-F238E27FC236}">
                    <a16:creationId xmlns="" xmlns:a16="http://schemas.microsoft.com/office/drawing/2014/main" id="{28E7D9B6-7BFB-B641-8A21-568EB389849E}"/>
                  </a:ext>
                </a:extLst>
              </p:cNvPr>
              <p:cNvSpPr/>
              <p:nvPr/>
            </p:nvSpPr>
            <p:spPr>
              <a:xfrm>
                <a:off x="5791016" y="3929204"/>
                <a:ext cx="865657" cy="61711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ller" panose="02000503030000020004" pitchFamily="2" charset="0"/>
                    <a:cs typeface="Arial" panose="020B0604020202020204" pitchFamily="34" charset="0"/>
                  </a:rPr>
                  <a:t>19</a:t>
                </a:r>
                <a:endParaRPr lang="id-ID" sz="1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ller" panose="02000503030000020004" pitchFamily="2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Rectangle 44">
                <a:extLst>
                  <a:ext uri="{FF2B5EF4-FFF2-40B4-BE49-F238E27FC236}">
                    <a16:creationId xmlns="" xmlns:a16="http://schemas.microsoft.com/office/drawing/2014/main" id="{1A79B4BF-B1F0-2B40-ADE1-22A75BCDEC49}"/>
                  </a:ext>
                </a:extLst>
              </p:cNvPr>
              <p:cNvSpPr/>
              <p:nvPr/>
            </p:nvSpPr>
            <p:spPr>
              <a:xfrm>
                <a:off x="7725590" y="3953194"/>
                <a:ext cx="865657" cy="61711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ller" panose="02000503030000020004" pitchFamily="2" charset="0"/>
                    <a:cs typeface="Arial" panose="020B0604020202020204" pitchFamily="34" charset="0"/>
                  </a:rPr>
                  <a:t>21</a:t>
                </a:r>
                <a:endParaRPr lang="id-ID" sz="1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ller" panose="02000503030000020004" pitchFamily="2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Rectangle 45">
                <a:extLst>
                  <a:ext uri="{FF2B5EF4-FFF2-40B4-BE49-F238E27FC236}">
                    <a16:creationId xmlns="" xmlns:a16="http://schemas.microsoft.com/office/drawing/2014/main" id="{26C698DC-A42A-BA4B-99AE-F9A2F4D54CD0}"/>
                  </a:ext>
                </a:extLst>
              </p:cNvPr>
              <p:cNvSpPr/>
              <p:nvPr/>
            </p:nvSpPr>
            <p:spPr>
              <a:xfrm>
                <a:off x="9626362" y="3929203"/>
                <a:ext cx="865657" cy="61711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ller" panose="02000503030000020004" pitchFamily="2" charset="0"/>
                    <a:cs typeface="Arial" panose="020B0604020202020204" pitchFamily="34" charset="0"/>
                  </a:rPr>
                  <a:t>23</a:t>
                </a:r>
                <a:endParaRPr lang="id-ID" sz="1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ller" panose="02000503030000020004" pitchFamily="2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Rectangle 48">
                <a:extLst>
                  <a:ext uri="{FF2B5EF4-FFF2-40B4-BE49-F238E27FC236}">
                    <a16:creationId xmlns="" xmlns:a16="http://schemas.microsoft.com/office/drawing/2014/main" id="{D0316553-24B2-AB44-AEC1-E6ADE8229F49}"/>
                  </a:ext>
                </a:extLst>
              </p:cNvPr>
              <p:cNvSpPr/>
              <p:nvPr/>
            </p:nvSpPr>
            <p:spPr>
              <a:xfrm>
                <a:off x="5791016" y="4655493"/>
                <a:ext cx="865657" cy="61711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ller" panose="02000503030000020004" pitchFamily="2" charset="0"/>
                    <a:cs typeface="Arial" panose="020B0604020202020204" pitchFamily="34" charset="0"/>
                  </a:rPr>
                  <a:t>26</a:t>
                </a:r>
                <a:endParaRPr lang="id-ID" sz="1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ller" panose="02000503030000020004" pitchFamily="2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Rectangle 51">
                <a:extLst>
                  <a:ext uri="{FF2B5EF4-FFF2-40B4-BE49-F238E27FC236}">
                    <a16:creationId xmlns="" xmlns:a16="http://schemas.microsoft.com/office/drawing/2014/main" id="{E5D6C48B-2801-3E4D-B57A-58839954A5F4}"/>
                  </a:ext>
                </a:extLst>
              </p:cNvPr>
              <p:cNvSpPr/>
              <p:nvPr/>
            </p:nvSpPr>
            <p:spPr>
              <a:xfrm>
                <a:off x="10562776" y="1314756"/>
                <a:ext cx="865657" cy="36836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latin typeface="Aller" panose="02000503030000020004" pitchFamily="2" charset="0"/>
                  </a:rPr>
                  <a:t>SUN</a:t>
                </a:r>
                <a:endParaRPr lang="id-ID" sz="1600" b="1" dirty="0">
                  <a:latin typeface="Aller" panose="02000503030000020004" pitchFamily="2" charset="0"/>
                </a:endParaRPr>
              </a:p>
            </p:txBody>
          </p:sp>
          <p:sp>
            <p:nvSpPr>
              <p:cNvPr id="39" name="Rectangle 53">
                <a:extLst>
                  <a:ext uri="{FF2B5EF4-FFF2-40B4-BE49-F238E27FC236}">
                    <a16:creationId xmlns="" xmlns:a16="http://schemas.microsoft.com/office/drawing/2014/main" id="{20EDCDDC-773F-724B-8C59-5FDD3D07D307}"/>
                  </a:ext>
                </a:extLst>
              </p:cNvPr>
              <p:cNvSpPr/>
              <p:nvPr/>
            </p:nvSpPr>
            <p:spPr>
              <a:xfrm flipH="1">
                <a:off x="8643964" y="2467884"/>
                <a:ext cx="870155" cy="63788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ller" panose="02000503030000020004" pitchFamily="2" charset="0"/>
                    <a:cs typeface="Arial" panose="020B0604020202020204" pitchFamily="34" charset="0"/>
                  </a:rPr>
                  <a:t>8</a:t>
                </a:r>
                <a:endParaRPr lang="id-ID" sz="1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ller" panose="02000503030000020004" pitchFamily="2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Rectangle 55">
                <a:extLst>
                  <a:ext uri="{FF2B5EF4-FFF2-40B4-BE49-F238E27FC236}">
                    <a16:creationId xmlns="" xmlns:a16="http://schemas.microsoft.com/office/drawing/2014/main" id="{E2E22C43-760D-0147-8EF6-345697CFA2ED}"/>
                  </a:ext>
                </a:extLst>
              </p:cNvPr>
              <p:cNvSpPr/>
              <p:nvPr/>
            </p:nvSpPr>
            <p:spPr>
              <a:xfrm flipH="1">
                <a:off x="8655993" y="3970649"/>
                <a:ext cx="865658" cy="60175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ller" panose="02000503030000020004" pitchFamily="2" charset="0"/>
                    <a:cs typeface="Arial" panose="020B0604020202020204" pitchFamily="34" charset="0"/>
                  </a:rPr>
                  <a:t>2</a:t>
                </a:r>
                <a:r>
                  <a:rPr lang="en-US" altLang="zh-CN" sz="1600" b="1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ller" panose="02000503030000020004" pitchFamily="2" charset="0"/>
                    <a:cs typeface="Arial" panose="020B0604020202020204" pitchFamily="34" charset="0"/>
                  </a:rPr>
                  <a:t>9</a:t>
                </a:r>
                <a:endParaRPr lang="id-ID" sz="1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ller" panose="02000503030000020004" pitchFamily="2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Rectangle 56">
                <a:extLst>
                  <a:ext uri="{FF2B5EF4-FFF2-40B4-BE49-F238E27FC236}">
                    <a16:creationId xmlns="" xmlns:a16="http://schemas.microsoft.com/office/drawing/2014/main" id="{F70820F9-65B5-F14D-8BBF-4C25AD9B5378}"/>
                  </a:ext>
                </a:extLst>
              </p:cNvPr>
              <p:cNvSpPr/>
              <p:nvPr/>
            </p:nvSpPr>
            <p:spPr>
              <a:xfrm>
                <a:off x="6742686" y="4655492"/>
                <a:ext cx="865657" cy="61711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ller" panose="02000503030000020004" pitchFamily="2" charset="0"/>
                    <a:cs typeface="Arial" panose="020B0604020202020204" pitchFamily="34" charset="0"/>
                  </a:rPr>
                  <a:t>2</a:t>
                </a:r>
                <a:r>
                  <a:rPr lang="en-US" altLang="zh-CN" sz="1600" b="1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ller" panose="02000503030000020004" pitchFamily="2" charset="0"/>
                    <a:cs typeface="Arial" panose="020B0604020202020204" pitchFamily="34" charset="0"/>
                  </a:rPr>
                  <a:t>7</a:t>
                </a:r>
                <a:endParaRPr lang="id-ID" sz="1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ller" panose="02000503030000020004" pitchFamily="2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42" name="Group 57">
                <a:extLst>
                  <a:ext uri="{FF2B5EF4-FFF2-40B4-BE49-F238E27FC236}">
                    <a16:creationId xmlns="" xmlns:a16="http://schemas.microsoft.com/office/drawing/2014/main" id="{489EA593-2C87-DD4F-AF7A-BAB7F639611C}"/>
                  </a:ext>
                </a:extLst>
              </p:cNvPr>
              <p:cNvGrpSpPr/>
              <p:nvPr/>
            </p:nvGrpSpPr>
            <p:grpSpPr>
              <a:xfrm>
                <a:off x="8918749" y="3409085"/>
                <a:ext cx="290387" cy="244302"/>
                <a:chOff x="5356342" y="3093565"/>
                <a:chExt cx="465138" cy="391319"/>
              </a:xfrm>
              <a:solidFill>
                <a:schemeClr val="bg1"/>
              </a:solidFill>
            </p:grpSpPr>
            <p:sp>
              <p:nvSpPr>
                <p:cNvPr id="55" name="AutoShape 120">
                  <a:extLst>
                    <a:ext uri="{FF2B5EF4-FFF2-40B4-BE49-F238E27FC236}">
                      <a16:creationId xmlns="" xmlns:a16="http://schemas.microsoft.com/office/drawing/2014/main" id="{C1C9B3A6-8296-1F40-9AB8-607539BDF63C}"/>
                    </a:ext>
                  </a:extLst>
                </p:cNvPr>
                <p:cNvSpPr/>
                <p:nvPr/>
              </p:nvSpPr>
              <p:spPr bwMode="auto">
                <a:xfrm>
                  <a:off x="5473023" y="3195165"/>
                  <a:ext cx="231775" cy="231775"/>
                </a:xfrm>
                <a:custGeom>
                  <a:avLst/>
                  <a:gdLst>
                    <a:gd name="T0" fmla="*/ 10800 w 21600"/>
                    <a:gd name="T1" fmla="*/ 10800 h 21600"/>
                    <a:gd name="T2" fmla="*/ 10800 w 21600"/>
                    <a:gd name="T3" fmla="*/ 10800 h 21600"/>
                    <a:gd name="T4" fmla="*/ 10800 w 21600"/>
                    <a:gd name="T5" fmla="*/ 10800 h 21600"/>
                    <a:gd name="T6" fmla="*/ 10800 w 21600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16948" y="16070"/>
                      </a:moveTo>
                      <a:cubicBezTo>
                        <a:pt x="14037" y="19468"/>
                        <a:pt x="8925" y="19859"/>
                        <a:pt x="5529" y="16948"/>
                      </a:cubicBezTo>
                      <a:cubicBezTo>
                        <a:pt x="2130" y="14038"/>
                        <a:pt x="1740" y="8924"/>
                        <a:pt x="4651" y="5527"/>
                      </a:cubicBezTo>
                      <a:cubicBezTo>
                        <a:pt x="7559" y="2131"/>
                        <a:pt x="12674" y="1740"/>
                        <a:pt x="16070" y="4650"/>
                      </a:cubicBezTo>
                      <a:cubicBezTo>
                        <a:pt x="19466" y="7560"/>
                        <a:pt x="19859" y="12673"/>
                        <a:pt x="16948" y="16070"/>
                      </a:cubicBezTo>
                      <a:moveTo>
                        <a:pt x="10800" y="0"/>
                      </a:moveTo>
                      <a:cubicBezTo>
                        <a:pt x="4833" y="0"/>
                        <a:pt x="0" y="4834"/>
                        <a:pt x="0" y="10800"/>
                      </a:cubicBezTo>
                      <a:cubicBezTo>
                        <a:pt x="0" y="16765"/>
                        <a:pt x="4833" y="21599"/>
                        <a:pt x="10800" y="21599"/>
                      </a:cubicBezTo>
                      <a:cubicBezTo>
                        <a:pt x="16764" y="21599"/>
                        <a:pt x="21600" y="16765"/>
                        <a:pt x="21600" y="10800"/>
                      </a:cubicBezTo>
                      <a:cubicBezTo>
                        <a:pt x="21600" y="4834"/>
                        <a:pt x="16764" y="0"/>
                        <a:pt x="10800" y="0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</p:spPr>
              <p:txBody>
                <a:bodyPr lIns="19050" tIns="19050" rIns="19050" bIns="19050" anchor="ctr"/>
                <a:lstStyle/>
                <a:p>
                  <a:pPr algn="ctr" defTabSz="22860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5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ller" panose="02000503030000020004" pitchFamily="2" charset="0"/>
                    <a:sym typeface="Gill Sans" charset="0"/>
                  </a:endParaRPr>
                </a:p>
              </p:txBody>
            </p:sp>
            <p:sp>
              <p:nvSpPr>
                <p:cNvPr id="56" name="AutoShape 121">
                  <a:extLst>
                    <a:ext uri="{FF2B5EF4-FFF2-40B4-BE49-F238E27FC236}">
                      <a16:creationId xmlns="" xmlns:a16="http://schemas.microsoft.com/office/drawing/2014/main" id="{BE97CCA9-8480-964F-A66F-B9FB4BF54199}"/>
                    </a:ext>
                  </a:extLst>
                </p:cNvPr>
                <p:cNvSpPr/>
                <p:nvPr/>
              </p:nvSpPr>
              <p:spPr bwMode="auto">
                <a:xfrm>
                  <a:off x="5530967" y="3253109"/>
                  <a:ext cx="65088" cy="65088"/>
                </a:xfrm>
                <a:custGeom>
                  <a:avLst/>
                  <a:gdLst>
                    <a:gd name="T0" fmla="*/ 10800 w 21600"/>
                    <a:gd name="T1" fmla="*/ 10800 h 21600"/>
                    <a:gd name="T2" fmla="*/ 10800 w 21600"/>
                    <a:gd name="T3" fmla="*/ 10800 h 21600"/>
                    <a:gd name="T4" fmla="*/ 10800 w 21600"/>
                    <a:gd name="T5" fmla="*/ 10800 h 21600"/>
                    <a:gd name="T6" fmla="*/ 10800 w 21600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19200" y="0"/>
                      </a:moveTo>
                      <a:cubicBezTo>
                        <a:pt x="8596" y="0"/>
                        <a:pt x="0" y="8596"/>
                        <a:pt x="0" y="19195"/>
                      </a:cubicBezTo>
                      <a:lnTo>
                        <a:pt x="0" y="19199"/>
                      </a:lnTo>
                      <a:cubicBezTo>
                        <a:pt x="0" y="20524"/>
                        <a:pt x="1068" y="21599"/>
                        <a:pt x="2400" y="21599"/>
                      </a:cubicBezTo>
                      <a:cubicBezTo>
                        <a:pt x="3721" y="21599"/>
                        <a:pt x="4800" y="20524"/>
                        <a:pt x="4800" y="19199"/>
                      </a:cubicBezTo>
                      <a:lnTo>
                        <a:pt x="4800" y="19195"/>
                      </a:lnTo>
                      <a:cubicBezTo>
                        <a:pt x="4800" y="11247"/>
                        <a:pt x="11240" y="4799"/>
                        <a:pt x="19200" y="4799"/>
                      </a:cubicBezTo>
                      <a:cubicBezTo>
                        <a:pt x="20521" y="4799"/>
                        <a:pt x="21600" y="3724"/>
                        <a:pt x="21600" y="2399"/>
                      </a:cubicBezTo>
                      <a:cubicBezTo>
                        <a:pt x="21600" y="1075"/>
                        <a:pt x="20521" y="0"/>
                        <a:pt x="19200" y="0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</p:spPr>
              <p:txBody>
                <a:bodyPr lIns="19050" tIns="19050" rIns="19050" bIns="19050" anchor="ctr"/>
                <a:lstStyle/>
                <a:p>
                  <a:pPr algn="ctr" defTabSz="22860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5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ller" panose="02000503030000020004" pitchFamily="2" charset="0"/>
                    <a:sym typeface="Gill Sans" charset="0"/>
                  </a:endParaRPr>
                </a:p>
              </p:txBody>
            </p:sp>
            <p:sp>
              <p:nvSpPr>
                <p:cNvPr id="57" name="AutoShape 122">
                  <a:extLst>
                    <a:ext uri="{FF2B5EF4-FFF2-40B4-BE49-F238E27FC236}">
                      <a16:creationId xmlns="" xmlns:a16="http://schemas.microsoft.com/office/drawing/2014/main" id="{A6FC52DA-8EA9-7F48-9DF1-B5DA6D0890AD}"/>
                    </a:ext>
                  </a:extLst>
                </p:cNvPr>
                <p:cNvSpPr/>
                <p:nvPr/>
              </p:nvSpPr>
              <p:spPr bwMode="auto">
                <a:xfrm>
                  <a:off x="5356342" y="3093565"/>
                  <a:ext cx="465138" cy="391319"/>
                </a:xfrm>
                <a:custGeom>
                  <a:avLst/>
                  <a:gdLst>
                    <a:gd name="T0" fmla="*/ 10800 w 21600"/>
                    <a:gd name="T1" fmla="*/ 10800 h 21600"/>
                    <a:gd name="T2" fmla="*/ 10800 w 21600"/>
                    <a:gd name="T3" fmla="*/ 10800 h 21600"/>
                    <a:gd name="T4" fmla="*/ 10800 w 21600"/>
                    <a:gd name="T5" fmla="*/ 10800 h 21600"/>
                    <a:gd name="T6" fmla="*/ 10800 w 21600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20249" y="19199"/>
                      </a:moveTo>
                      <a:cubicBezTo>
                        <a:pt x="20249" y="19642"/>
                        <a:pt x="19948" y="19999"/>
                        <a:pt x="19575" y="19999"/>
                      </a:cubicBezTo>
                      <a:lnTo>
                        <a:pt x="2024" y="19999"/>
                      </a:lnTo>
                      <a:cubicBezTo>
                        <a:pt x="1651" y="19999"/>
                        <a:pt x="1349" y="19642"/>
                        <a:pt x="1349" y="19199"/>
                      </a:cubicBezTo>
                      <a:lnTo>
                        <a:pt x="1349" y="7200"/>
                      </a:lnTo>
                      <a:cubicBezTo>
                        <a:pt x="1349" y="6809"/>
                        <a:pt x="1588" y="6475"/>
                        <a:pt x="1914" y="6411"/>
                      </a:cubicBezTo>
                      <a:lnTo>
                        <a:pt x="5588" y="5684"/>
                      </a:lnTo>
                      <a:lnTo>
                        <a:pt x="6797" y="2103"/>
                      </a:lnTo>
                      <a:cubicBezTo>
                        <a:pt x="6900" y="1799"/>
                        <a:pt x="7148" y="1600"/>
                        <a:pt x="7424" y="1600"/>
                      </a:cubicBezTo>
                      <a:lnTo>
                        <a:pt x="14174" y="1600"/>
                      </a:lnTo>
                      <a:cubicBezTo>
                        <a:pt x="14450" y="1600"/>
                        <a:pt x="14698" y="1799"/>
                        <a:pt x="14801" y="2103"/>
                      </a:cubicBezTo>
                      <a:lnTo>
                        <a:pt x="16010" y="5684"/>
                      </a:lnTo>
                      <a:lnTo>
                        <a:pt x="19685" y="6411"/>
                      </a:lnTo>
                      <a:cubicBezTo>
                        <a:pt x="20011" y="6475"/>
                        <a:pt x="20249" y="6809"/>
                        <a:pt x="20249" y="7200"/>
                      </a:cubicBezTo>
                      <a:cubicBezTo>
                        <a:pt x="20249" y="7200"/>
                        <a:pt x="20249" y="19199"/>
                        <a:pt x="20249" y="19199"/>
                      </a:cubicBezTo>
                      <a:close/>
                      <a:moveTo>
                        <a:pt x="19907" y="4832"/>
                      </a:moveTo>
                      <a:lnTo>
                        <a:pt x="16981" y="4254"/>
                      </a:lnTo>
                      <a:lnTo>
                        <a:pt x="16054" y="1507"/>
                      </a:lnTo>
                      <a:cubicBezTo>
                        <a:pt x="15745" y="591"/>
                        <a:pt x="15006" y="0"/>
                        <a:pt x="14174" y="0"/>
                      </a:cubicBezTo>
                      <a:lnTo>
                        <a:pt x="7424" y="0"/>
                      </a:lnTo>
                      <a:cubicBezTo>
                        <a:pt x="6593" y="0"/>
                        <a:pt x="5854" y="591"/>
                        <a:pt x="5543" y="1509"/>
                      </a:cubicBezTo>
                      <a:lnTo>
                        <a:pt x="4618" y="4254"/>
                      </a:lnTo>
                      <a:lnTo>
                        <a:pt x="1692" y="4832"/>
                      </a:lnTo>
                      <a:cubicBezTo>
                        <a:pt x="711" y="5025"/>
                        <a:pt x="0" y="6020"/>
                        <a:pt x="0" y="7200"/>
                      </a:cubicBezTo>
                      <a:lnTo>
                        <a:pt x="0" y="19199"/>
                      </a:lnTo>
                      <a:cubicBezTo>
                        <a:pt x="0" y="20523"/>
                        <a:pt x="908" y="21600"/>
                        <a:pt x="2024" y="21600"/>
                      </a:cubicBezTo>
                      <a:lnTo>
                        <a:pt x="19575" y="21600"/>
                      </a:lnTo>
                      <a:cubicBezTo>
                        <a:pt x="20691" y="21600"/>
                        <a:pt x="21600" y="20523"/>
                        <a:pt x="21600" y="19199"/>
                      </a:cubicBezTo>
                      <a:lnTo>
                        <a:pt x="21600" y="7200"/>
                      </a:lnTo>
                      <a:cubicBezTo>
                        <a:pt x="21600" y="6020"/>
                        <a:pt x="20888" y="5025"/>
                        <a:pt x="19907" y="4832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</p:spPr>
              <p:txBody>
                <a:bodyPr lIns="19050" tIns="19050" rIns="19050" bIns="19050" anchor="ctr"/>
                <a:lstStyle/>
                <a:p>
                  <a:pPr algn="ctr" defTabSz="22860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5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ller" panose="02000503030000020004" pitchFamily="2" charset="0"/>
                    <a:sym typeface="Gill Sans" charset="0"/>
                  </a:endParaRPr>
                </a:p>
              </p:txBody>
            </p:sp>
          </p:grpSp>
          <p:sp>
            <p:nvSpPr>
              <p:cNvPr id="43" name="AutoShape 139">
                <a:extLst>
                  <a:ext uri="{FF2B5EF4-FFF2-40B4-BE49-F238E27FC236}">
                    <a16:creationId xmlns="" xmlns:a16="http://schemas.microsoft.com/office/drawing/2014/main" id="{A92F3E21-940C-DE4E-A259-ACE35799CA31}"/>
                  </a:ext>
                </a:extLst>
              </p:cNvPr>
              <p:cNvSpPr/>
              <p:nvPr/>
            </p:nvSpPr>
            <p:spPr bwMode="auto">
              <a:xfrm>
                <a:off x="10470482" y="5557781"/>
                <a:ext cx="250564" cy="242854"/>
              </a:xfrm>
              <a:custGeom>
                <a:avLst/>
                <a:gdLst>
                  <a:gd name="T0" fmla="+- 0 10800 104"/>
                  <a:gd name="T1" fmla="*/ T0 w 21392"/>
                  <a:gd name="T2" fmla="*/ 10800 h 21600"/>
                  <a:gd name="T3" fmla="+- 0 10800 104"/>
                  <a:gd name="T4" fmla="*/ T3 w 21392"/>
                  <a:gd name="T5" fmla="*/ 10800 h 21600"/>
                  <a:gd name="T6" fmla="+- 0 10800 104"/>
                  <a:gd name="T7" fmla="*/ T6 w 21392"/>
                  <a:gd name="T8" fmla="*/ 10800 h 21600"/>
                  <a:gd name="T9" fmla="+- 0 10800 104"/>
                  <a:gd name="T10" fmla="*/ T9 w 21392"/>
                  <a:gd name="T11" fmla="*/ 10800 h 21600"/>
                </a:gdLst>
                <a:ahLst/>
                <a:cxnLst>
                  <a:cxn ang="0">
                    <a:pos x="T1" y="T2"/>
                  </a:cxn>
                  <a:cxn ang="0">
                    <a:pos x="T4" y="T5"/>
                  </a:cxn>
                  <a:cxn ang="0">
                    <a:pos x="T7" y="T8"/>
                  </a:cxn>
                  <a:cxn ang="0">
                    <a:pos x="T10" y="T11"/>
                  </a:cxn>
                </a:cxnLst>
                <a:rect l="0" t="0" r="r" b="b"/>
                <a:pathLst>
                  <a:path w="21392" h="21600">
                    <a:moveTo>
                      <a:pt x="15768" y="12794"/>
                    </a:moveTo>
                    <a:cubicBezTo>
                      <a:pt x="15426" y="13150"/>
                      <a:pt x="15271" y="13651"/>
                      <a:pt x="15350" y="14142"/>
                    </a:cubicBezTo>
                    <a:lnTo>
                      <a:pt x="16296" y="20031"/>
                    </a:lnTo>
                    <a:lnTo>
                      <a:pt x="11443" y="17309"/>
                    </a:lnTo>
                    <a:cubicBezTo>
                      <a:pt x="11210" y="17178"/>
                      <a:pt x="10953" y="17112"/>
                      <a:pt x="10696" y="17112"/>
                    </a:cubicBezTo>
                    <a:cubicBezTo>
                      <a:pt x="10439" y="17112"/>
                      <a:pt x="10182" y="17178"/>
                      <a:pt x="9949" y="17309"/>
                    </a:cubicBezTo>
                    <a:lnTo>
                      <a:pt x="5095" y="20031"/>
                    </a:lnTo>
                    <a:lnTo>
                      <a:pt x="6042" y="14142"/>
                    </a:lnTo>
                    <a:cubicBezTo>
                      <a:pt x="6121" y="13651"/>
                      <a:pt x="5966" y="13150"/>
                      <a:pt x="5624" y="12794"/>
                    </a:cubicBezTo>
                    <a:lnTo>
                      <a:pt x="1545" y="8550"/>
                    </a:lnTo>
                    <a:lnTo>
                      <a:pt x="7111" y="7685"/>
                    </a:lnTo>
                    <a:cubicBezTo>
                      <a:pt x="7619" y="7607"/>
                      <a:pt x="8057" y="7275"/>
                      <a:pt x="8276" y="6802"/>
                    </a:cubicBezTo>
                    <a:lnTo>
                      <a:pt x="10696" y="1568"/>
                    </a:lnTo>
                    <a:lnTo>
                      <a:pt x="13116" y="6802"/>
                    </a:lnTo>
                    <a:cubicBezTo>
                      <a:pt x="13334" y="7275"/>
                      <a:pt x="13772" y="7607"/>
                      <a:pt x="14280" y="7685"/>
                    </a:cubicBezTo>
                    <a:lnTo>
                      <a:pt x="19847" y="8550"/>
                    </a:lnTo>
                    <a:cubicBezTo>
                      <a:pt x="19847" y="8550"/>
                      <a:pt x="15768" y="12794"/>
                      <a:pt x="15768" y="12794"/>
                    </a:cubicBezTo>
                    <a:close/>
                    <a:moveTo>
                      <a:pt x="21312" y="8051"/>
                    </a:moveTo>
                    <a:cubicBezTo>
                      <a:pt x="21127" y="7495"/>
                      <a:pt x="20652" y="7088"/>
                      <a:pt x="20080" y="6999"/>
                    </a:cubicBezTo>
                    <a:lnTo>
                      <a:pt x="14514" y="6136"/>
                    </a:lnTo>
                    <a:lnTo>
                      <a:pt x="12094" y="901"/>
                    </a:lnTo>
                    <a:cubicBezTo>
                      <a:pt x="11840" y="351"/>
                      <a:pt x="11295" y="0"/>
                      <a:pt x="10696" y="0"/>
                    </a:cubicBezTo>
                    <a:cubicBezTo>
                      <a:pt x="10097" y="0"/>
                      <a:pt x="9552" y="351"/>
                      <a:pt x="9297" y="901"/>
                    </a:cubicBezTo>
                    <a:lnTo>
                      <a:pt x="6878" y="6136"/>
                    </a:lnTo>
                    <a:lnTo>
                      <a:pt x="1311" y="6999"/>
                    </a:lnTo>
                    <a:cubicBezTo>
                      <a:pt x="739" y="7088"/>
                      <a:pt x="264" y="7495"/>
                      <a:pt x="80" y="8051"/>
                    </a:cubicBezTo>
                    <a:cubicBezTo>
                      <a:pt x="-104" y="8609"/>
                      <a:pt x="35" y="9224"/>
                      <a:pt x="439" y="9644"/>
                    </a:cubicBezTo>
                    <a:lnTo>
                      <a:pt x="4518" y="13889"/>
                    </a:lnTo>
                    <a:lnTo>
                      <a:pt x="3572" y="19777"/>
                    </a:lnTo>
                    <a:cubicBezTo>
                      <a:pt x="3476" y="20370"/>
                      <a:pt x="3722" y="20966"/>
                      <a:pt x="4206" y="21313"/>
                    </a:cubicBezTo>
                    <a:cubicBezTo>
                      <a:pt x="4471" y="21503"/>
                      <a:pt x="4783" y="21600"/>
                      <a:pt x="5095" y="21600"/>
                    </a:cubicBezTo>
                    <a:cubicBezTo>
                      <a:pt x="5352" y="21600"/>
                      <a:pt x="5609" y="21534"/>
                      <a:pt x="5843" y="21404"/>
                    </a:cubicBezTo>
                    <a:lnTo>
                      <a:pt x="10696" y="18681"/>
                    </a:lnTo>
                    <a:lnTo>
                      <a:pt x="15549" y="21404"/>
                    </a:lnTo>
                    <a:cubicBezTo>
                      <a:pt x="15782" y="21534"/>
                      <a:pt x="16040" y="21600"/>
                      <a:pt x="16296" y="21600"/>
                    </a:cubicBezTo>
                    <a:cubicBezTo>
                      <a:pt x="16608" y="21600"/>
                      <a:pt x="16920" y="21503"/>
                      <a:pt x="17186" y="21313"/>
                    </a:cubicBezTo>
                    <a:cubicBezTo>
                      <a:pt x="17669" y="20966"/>
                      <a:pt x="17915" y="20370"/>
                      <a:pt x="17820" y="19777"/>
                    </a:cubicBezTo>
                    <a:lnTo>
                      <a:pt x="16873" y="13889"/>
                    </a:lnTo>
                    <a:lnTo>
                      <a:pt x="20953" y="9644"/>
                    </a:lnTo>
                    <a:cubicBezTo>
                      <a:pt x="21357" y="9224"/>
                      <a:pt x="21496" y="8609"/>
                      <a:pt x="21312" y="8051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lIns="19050" tIns="19050" rIns="19050" bIns="19050" anchor="ctr"/>
              <a:lstStyle/>
              <a:p>
                <a:pPr algn="ctr" defTabSz="22860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500" b="1" dirty="0">
                  <a:solidFill>
                    <a:schemeClr val="tx1">
                      <a:lumMod val="50000"/>
                      <a:lumOff val="50000"/>
                    </a:schemeClr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ller" panose="02000503030000020004" pitchFamily="2" charset="0"/>
                  <a:sym typeface="Gill Sans" charset="0"/>
                </a:endParaRPr>
              </a:p>
            </p:txBody>
          </p:sp>
          <p:grpSp>
            <p:nvGrpSpPr>
              <p:cNvPr id="44" name="Group 62">
                <a:extLst>
                  <a:ext uri="{FF2B5EF4-FFF2-40B4-BE49-F238E27FC236}">
                    <a16:creationId xmlns="" xmlns:a16="http://schemas.microsoft.com/office/drawing/2014/main" id="{E13EC745-AAB6-094B-96C7-A0FF9BA997FC}"/>
                  </a:ext>
                </a:extLst>
              </p:cNvPr>
              <p:cNvGrpSpPr/>
              <p:nvPr/>
            </p:nvGrpSpPr>
            <p:grpSpPr>
              <a:xfrm>
                <a:off x="10810709" y="1909859"/>
                <a:ext cx="369790" cy="369790"/>
                <a:chOff x="8216112" y="2577307"/>
                <a:chExt cx="464344" cy="464344"/>
              </a:xfrm>
              <a:solidFill>
                <a:schemeClr val="bg1"/>
              </a:solidFill>
            </p:grpSpPr>
            <p:sp>
              <p:nvSpPr>
                <p:cNvPr id="51" name="AutoShape 52">
                  <a:extLst>
                    <a:ext uri="{FF2B5EF4-FFF2-40B4-BE49-F238E27FC236}">
                      <a16:creationId xmlns="" xmlns:a16="http://schemas.microsoft.com/office/drawing/2014/main" id="{D955E869-D212-D340-B76D-7884B3A85F33}"/>
                    </a:ext>
                  </a:extLst>
                </p:cNvPr>
                <p:cNvSpPr/>
                <p:nvPr/>
              </p:nvSpPr>
              <p:spPr bwMode="auto">
                <a:xfrm>
                  <a:off x="8216112" y="2577307"/>
                  <a:ext cx="464344" cy="464344"/>
                </a:xfrm>
                <a:custGeom>
                  <a:avLst/>
                  <a:gdLst>
                    <a:gd name="T0" fmla="+- 0 10800 87"/>
                    <a:gd name="T1" fmla="*/ T0 w 21426"/>
                    <a:gd name="T2" fmla="+- 0 10799 73"/>
                    <a:gd name="T3" fmla="*/ 10799 h 21453"/>
                    <a:gd name="T4" fmla="+- 0 10800 87"/>
                    <a:gd name="T5" fmla="*/ T4 w 21426"/>
                    <a:gd name="T6" fmla="+- 0 10799 73"/>
                    <a:gd name="T7" fmla="*/ 10799 h 21453"/>
                    <a:gd name="T8" fmla="+- 0 10800 87"/>
                    <a:gd name="T9" fmla="*/ T8 w 21426"/>
                    <a:gd name="T10" fmla="+- 0 10799 73"/>
                    <a:gd name="T11" fmla="*/ 10799 h 21453"/>
                    <a:gd name="T12" fmla="+- 0 10800 87"/>
                    <a:gd name="T13" fmla="*/ T12 w 21426"/>
                    <a:gd name="T14" fmla="+- 0 10799 73"/>
                    <a:gd name="T15" fmla="*/ 10799 h 21453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21426" h="21453">
                      <a:moveTo>
                        <a:pt x="8034" y="20112"/>
                      </a:moveTo>
                      <a:cubicBezTo>
                        <a:pt x="5816" y="17892"/>
                        <a:pt x="3556" y="15628"/>
                        <a:pt x="1338" y="13408"/>
                      </a:cubicBezTo>
                      <a:cubicBezTo>
                        <a:pt x="3241" y="7240"/>
                        <a:pt x="11488" y="7509"/>
                        <a:pt x="13391" y="1341"/>
                      </a:cubicBezTo>
                      <a:cubicBezTo>
                        <a:pt x="15609" y="3560"/>
                        <a:pt x="17869" y="5825"/>
                        <a:pt x="20087" y="8045"/>
                      </a:cubicBezTo>
                      <a:cubicBezTo>
                        <a:pt x="18184" y="14212"/>
                        <a:pt x="9937" y="13944"/>
                        <a:pt x="8034" y="20112"/>
                      </a:cubicBezTo>
                      <a:moveTo>
                        <a:pt x="21034" y="7097"/>
                      </a:moveTo>
                      <a:lnTo>
                        <a:pt x="14338" y="393"/>
                      </a:lnTo>
                      <a:cubicBezTo>
                        <a:pt x="14006" y="60"/>
                        <a:pt x="13525" y="-73"/>
                        <a:pt x="13069" y="39"/>
                      </a:cubicBezTo>
                      <a:cubicBezTo>
                        <a:pt x="12828" y="98"/>
                        <a:pt x="12614" y="222"/>
                        <a:pt x="12444" y="393"/>
                      </a:cubicBezTo>
                      <a:cubicBezTo>
                        <a:pt x="12292" y="545"/>
                        <a:pt x="12177" y="733"/>
                        <a:pt x="12112" y="944"/>
                      </a:cubicBezTo>
                      <a:cubicBezTo>
                        <a:pt x="11808" y="1929"/>
                        <a:pt x="11283" y="2785"/>
                        <a:pt x="10507" y="3562"/>
                      </a:cubicBezTo>
                      <a:cubicBezTo>
                        <a:pt x="9471" y="4598"/>
                        <a:pt x="8121" y="5384"/>
                        <a:pt x="6693" y="6214"/>
                      </a:cubicBezTo>
                      <a:cubicBezTo>
                        <a:pt x="5177" y="7094"/>
                        <a:pt x="3611" y="8006"/>
                        <a:pt x="2328" y="9290"/>
                      </a:cubicBezTo>
                      <a:cubicBezTo>
                        <a:pt x="1237" y="10383"/>
                        <a:pt x="493" y="11600"/>
                        <a:pt x="59" y="13011"/>
                      </a:cubicBezTo>
                      <a:cubicBezTo>
                        <a:pt x="-87" y="13488"/>
                        <a:pt x="40" y="14004"/>
                        <a:pt x="391" y="14356"/>
                      </a:cubicBezTo>
                      <a:lnTo>
                        <a:pt x="7087" y="21060"/>
                      </a:lnTo>
                      <a:cubicBezTo>
                        <a:pt x="7419" y="21393"/>
                        <a:pt x="7900" y="21526"/>
                        <a:pt x="8356" y="21414"/>
                      </a:cubicBezTo>
                      <a:cubicBezTo>
                        <a:pt x="8597" y="21354"/>
                        <a:pt x="8811" y="21231"/>
                        <a:pt x="8981" y="21060"/>
                      </a:cubicBezTo>
                      <a:cubicBezTo>
                        <a:pt x="9133" y="20908"/>
                        <a:pt x="9248" y="20720"/>
                        <a:pt x="9314" y="20508"/>
                      </a:cubicBezTo>
                      <a:cubicBezTo>
                        <a:pt x="9617" y="19523"/>
                        <a:pt x="10142" y="18667"/>
                        <a:pt x="10918" y="17890"/>
                      </a:cubicBezTo>
                      <a:cubicBezTo>
                        <a:pt x="11954" y="16853"/>
                        <a:pt x="13304" y="16069"/>
                        <a:pt x="14733" y="15239"/>
                      </a:cubicBezTo>
                      <a:cubicBezTo>
                        <a:pt x="16248" y="14357"/>
                        <a:pt x="17814" y="13446"/>
                        <a:pt x="19097" y="12162"/>
                      </a:cubicBezTo>
                      <a:cubicBezTo>
                        <a:pt x="20188" y="11070"/>
                        <a:pt x="20932" y="9852"/>
                        <a:pt x="21366" y="8440"/>
                      </a:cubicBezTo>
                      <a:cubicBezTo>
                        <a:pt x="21512" y="7965"/>
                        <a:pt x="21385" y="7448"/>
                        <a:pt x="21034" y="7097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</p:spPr>
              <p:txBody>
                <a:bodyPr lIns="19050" tIns="19050" rIns="19050" bIns="19050" anchor="ctr"/>
                <a:lstStyle/>
                <a:p>
                  <a:pPr algn="ctr" defTabSz="22860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5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ller" panose="02000503030000020004" pitchFamily="2" charset="0"/>
                    <a:sym typeface="Gill Sans" charset="0"/>
                  </a:endParaRPr>
                </a:p>
              </p:txBody>
            </p:sp>
            <p:sp>
              <p:nvSpPr>
                <p:cNvPr id="52" name="AutoShape 53">
                  <a:extLst>
                    <a:ext uri="{FF2B5EF4-FFF2-40B4-BE49-F238E27FC236}">
                      <a16:creationId xmlns="" xmlns:a16="http://schemas.microsoft.com/office/drawing/2014/main" id="{86156E35-2E66-0544-9DBA-9416E11DA59B}"/>
                    </a:ext>
                  </a:extLst>
                </p:cNvPr>
                <p:cNvSpPr/>
                <p:nvPr/>
              </p:nvSpPr>
              <p:spPr bwMode="auto">
                <a:xfrm>
                  <a:off x="8390732" y="2736850"/>
                  <a:ext cx="125413" cy="130175"/>
                </a:xfrm>
                <a:custGeom>
                  <a:avLst/>
                  <a:gdLst>
                    <a:gd name="T0" fmla="+- 0 10801 59"/>
                    <a:gd name="T1" fmla="*/ T0 w 21484"/>
                    <a:gd name="T2" fmla="+- 0 10799 41"/>
                    <a:gd name="T3" fmla="*/ 10799 h 21516"/>
                    <a:gd name="T4" fmla="+- 0 10801 59"/>
                    <a:gd name="T5" fmla="*/ T4 w 21484"/>
                    <a:gd name="T6" fmla="+- 0 10799 41"/>
                    <a:gd name="T7" fmla="*/ 10799 h 21516"/>
                    <a:gd name="T8" fmla="+- 0 10801 59"/>
                    <a:gd name="T9" fmla="*/ T8 w 21484"/>
                    <a:gd name="T10" fmla="+- 0 10799 41"/>
                    <a:gd name="T11" fmla="*/ 10799 h 21516"/>
                    <a:gd name="T12" fmla="+- 0 10801 59"/>
                    <a:gd name="T13" fmla="*/ T12 w 21484"/>
                    <a:gd name="T14" fmla="+- 0 10799 41"/>
                    <a:gd name="T15" fmla="*/ 10799 h 21516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21484" h="21516">
                      <a:moveTo>
                        <a:pt x="17511" y="14987"/>
                      </a:moveTo>
                      <a:cubicBezTo>
                        <a:pt x="17287" y="15384"/>
                        <a:pt x="17032" y="15740"/>
                        <a:pt x="16731" y="16049"/>
                      </a:cubicBezTo>
                      <a:cubicBezTo>
                        <a:pt x="15340" y="14692"/>
                        <a:pt x="13947" y="13205"/>
                        <a:pt x="12559" y="11675"/>
                      </a:cubicBezTo>
                      <a:cubicBezTo>
                        <a:pt x="12912" y="11521"/>
                        <a:pt x="13287" y="11362"/>
                        <a:pt x="13689" y="11198"/>
                      </a:cubicBezTo>
                      <a:cubicBezTo>
                        <a:pt x="14092" y="11034"/>
                        <a:pt x="14494" y="10927"/>
                        <a:pt x="14895" y="10861"/>
                      </a:cubicBezTo>
                      <a:cubicBezTo>
                        <a:pt x="15308" y="10801"/>
                        <a:pt x="15715" y="10819"/>
                        <a:pt x="16122" y="10913"/>
                      </a:cubicBezTo>
                      <a:cubicBezTo>
                        <a:pt x="16527" y="11011"/>
                        <a:pt x="16909" y="11222"/>
                        <a:pt x="17262" y="11554"/>
                      </a:cubicBezTo>
                      <a:cubicBezTo>
                        <a:pt x="17612" y="11890"/>
                        <a:pt x="17835" y="12244"/>
                        <a:pt x="17923" y="12620"/>
                      </a:cubicBezTo>
                      <a:cubicBezTo>
                        <a:pt x="18020" y="13004"/>
                        <a:pt x="18025" y="13392"/>
                        <a:pt x="17958" y="13789"/>
                      </a:cubicBezTo>
                      <a:cubicBezTo>
                        <a:pt x="17883" y="14187"/>
                        <a:pt x="17738" y="14585"/>
                        <a:pt x="17511" y="14987"/>
                      </a:cubicBezTo>
                      <a:moveTo>
                        <a:pt x="5799" y="10193"/>
                      </a:moveTo>
                      <a:cubicBezTo>
                        <a:pt x="5096" y="10221"/>
                        <a:pt x="4482" y="9996"/>
                        <a:pt x="3946" y="9496"/>
                      </a:cubicBezTo>
                      <a:cubicBezTo>
                        <a:pt x="3717" y="9285"/>
                        <a:pt x="3558" y="9028"/>
                        <a:pt x="3461" y="8724"/>
                      </a:cubicBezTo>
                      <a:cubicBezTo>
                        <a:pt x="3359" y="8420"/>
                        <a:pt x="3326" y="8088"/>
                        <a:pt x="3366" y="7723"/>
                      </a:cubicBezTo>
                      <a:cubicBezTo>
                        <a:pt x="3397" y="7363"/>
                        <a:pt x="3509" y="6989"/>
                        <a:pt x="3703" y="6610"/>
                      </a:cubicBezTo>
                      <a:cubicBezTo>
                        <a:pt x="3889" y="6231"/>
                        <a:pt x="4160" y="5852"/>
                        <a:pt x="4510" y="5487"/>
                      </a:cubicBezTo>
                      <a:cubicBezTo>
                        <a:pt x="5768" y="6694"/>
                        <a:pt x="7022" y="8018"/>
                        <a:pt x="8282" y="9388"/>
                      </a:cubicBezTo>
                      <a:cubicBezTo>
                        <a:pt x="7330" y="9893"/>
                        <a:pt x="6501" y="10164"/>
                        <a:pt x="5799" y="10193"/>
                      </a:cubicBezTo>
                      <a:moveTo>
                        <a:pt x="19678" y="8570"/>
                      </a:moveTo>
                      <a:cubicBezTo>
                        <a:pt x="18868" y="7915"/>
                        <a:pt x="18055" y="7470"/>
                        <a:pt x="17235" y="7250"/>
                      </a:cubicBezTo>
                      <a:cubicBezTo>
                        <a:pt x="16421" y="7031"/>
                        <a:pt x="15603" y="6942"/>
                        <a:pt x="14779" y="6998"/>
                      </a:cubicBezTo>
                      <a:cubicBezTo>
                        <a:pt x="13964" y="7059"/>
                        <a:pt x="13130" y="7236"/>
                        <a:pt x="12296" y="7545"/>
                      </a:cubicBezTo>
                      <a:cubicBezTo>
                        <a:pt x="11462" y="7859"/>
                        <a:pt x="10625" y="8200"/>
                        <a:pt x="9782" y="8593"/>
                      </a:cubicBezTo>
                      <a:cubicBezTo>
                        <a:pt x="8448" y="7115"/>
                        <a:pt x="7114" y="5658"/>
                        <a:pt x="5778" y="4299"/>
                      </a:cubicBezTo>
                      <a:cubicBezTo>
                        <a:pt x="6382" y="3775"/>
                        <a:pt x="6963" y="3509"/>
                        <a:pt x="7526" y="3490"/>
                      </a:cubicBezTo>
                      <a:cubicBezTo>
                        <a:pt x="8088" y="3467"/>
                        <a:pt x="8631" y="3523"/>
                        <a:pt x="9145" y="3649"/>
                      </a:cubicBezTo>
                      <a:cubicBezTo>
                        <a:pt x="9669" y="3775"/>
                        <a:pt x="10149" y="3883"/>
                        <a:pt x="10590" y="3967"/>
                      </a:cubicBezTo>
                      <a:cubicBezTo>
                        <a:pt x="11038" y="4051"/>
                        <a:pt x="11424" y="3958"/>
                        <a:pt x="11765" y="3682"/>
                      </a:cubicBezTo>
                      <a:cubicBezTo>
                        <a:pt x="12123" y="3382"/>
                        <a:pt x="12321" y="2994"/>
                        <a:pt x="12351" y="2526"/>
                      </a:cubicBezTo>
                      <a:cubicBezTo>
                        <a:pt x="12376" y="2054"/>
                        <a:pt x="12189" y="1596"/>
                        <a:pt x="11782" y="1147"/>
                      </a:cubicBezTo>
                      <a:cubicBezTo>
                        <a:pt x="11258" y="569"/>
                        <a:pt x="10630" y="216"/>
                        <a:pt x="9872" y="85"/>
                      </a:cubicBezTo>
                      <a:cubicBezTo>
                        <a:pt x="9126" y="-41"/>
                        <a:pt x="8358" y="-30"/>
                        <a:pt x="7564" y="136"/>
                      </a:cubicBezTo>
                      <a:cubicBezTo>
                        <a:pt x="6780" y="309"/>
                        <a:pt x="6032" y="595"/>
                        <a:pt x="5324" y="997"/>
                      </a:cubicBezTo>
                      <a:cubicBezTo>
                        <a:pt x="4617" y="1399"/>
                        <a:pt x="4048" y="1811"/>
                        <a:pt x="3626" y="2213"/>
                      </a:cubicBezTo>
                      <a:cubicBezTo>
                        <a:pt x="3464" y="2066"/>
                        <a:pt x="3302" y="1918"/>
                        <a:pt x="3141" y="1773"/>
                      </a:cubicBezTo>
                      <a:cubicBezTo>
                        <a:pt x="2963" y="1614"/>
                        <a:pt x="2739" y="1530"/>
                        <a:pt x="2471" y="1535"/>
                      </a:cubicBezTo>
                      <a:cubicBezTo>
                        <a:pt x="2200" y="1535"/>
                        <a:pt x="1977" y="1647"/>
                        <a:pt x="1793" y="1853"/>
                      </a:cubicBezTo>
                      <a:cubicBezTo>
                        <a:pt x="1615" y="2054"/>
                        <a:pt x="1530" y="2288"/>
                        <a:pt x="1565" y="2536"/>
                      </a:cubicBezTo>
                      <a:cubicBezTo>
                        <a:pt x="1589" y="2793"/>
                        <a:pt x="1696" y="2989"/>
                        <a:pt x="1880" y="3139"/>
                      </a:cubicBezTo>
                      <a:cubicBezTo>
                        <a:pt x="2044" y="3270"/>
                        <a:pt x="2203" y="3401"/>
                        <a:pt x="2364" y="3537"/>
                      </a:cubicBezTo>
                      <a:cubicBezTo>
                        <a:pt x="1731" y="4276"/>
                        <a:pt x="1207" y="5094"/>
                        <a:pt x="795" y="5957"/>
                      </a:cubicBezTo>
                      <a:cubicBezTo>
                        <a:pt x="378" y="6820"/>
                        <a:pt x="130" y="7676"/>
                        <a:pt x="37" y="8509"/>
                      </a:cubicBezTo>
                      <a:cubicBezTo>
                        <a:pt x="-59" y="9346"/>
                        <a:pt x="33" y="10113"/>
                        <a:pt x="298" y="10824"/>
                      </a:cubicBezTo>
                      <a:cubicBezTo>
                        <a:pt x="566" y="11540"/>
                        <a:pt x="1056" y="12148"/>
                        <a:pt x="1774" y="12723"/>
                      </a:cubicBezTo>
                      <a:cubicBezTo>
                        <a:pt x="2942" y="13658"/>
                        <a:pt x="4321" y="14056"/>
                        <a:pt x="5915" y="13967"/>
                      </a:cubicBezTo>
                      <a:cubicBezTo>
                        <a:pt x="7507" y="13874"/>
                        <a:pt x="9223" y="13415"/>
                        <a:pt x="11064" y="12461"/>
                      </a:cubicBezTo>
                      <a:cubicBezTo>
                        <a:pt x="12532" y="14093"/>
                        <a:pt x="14002" y="15716"/>
                        <a:pt x="15470" y="17223"/>
                      </a:cubicBezTo>
                      <a:cubicBezTo>
                        <a:pt x="14849" y="17728"/>
                        <a:pt x="14305" y="18018"/>
                        <a:pt x="13826" y="18111"/>
                      </a:cubicBezTo>
                      <a:cubicBezTo>
                        <a:pt x="13344" y="18210"/>
                        <a:pt x="12917" y="18200"/>
                        <a:pt x="12530" y="18088"/>
                      </a:cubicBezTo>
                      <a:cubicBezTo>
                        <a:pt x="12142" y="17971"/>
                        <a:pt x="11782" y="17803"/>
                        <a:pt x="11455" y="17587"/>
                      </a:cubicBezTo>
                      <a:cubicBezTo>
                        <a:pt x="11125" y="17368"/>
                        <a:pt x="10799" y="17181"/>
                        <a:pt x="10474" y="17026"/>
                      </a:cubicBezTo>
                      <a:cubicBezTo>
                        <a:pt x="10154" y="16872"/>
                        <a:pt x="9823" y="16788"/>
                        <a:pt x="9486" y="16783"/>
                      </a:cubicBezTo>
                      <a:cubicBezTo>
                        <a:pt x="9145" y="16778"/>
                        <a:pt x="8785" y="16937"/>
                        <a:pt x="8388" y="17265"/>
                      </a:cubicBezTo>
                      <a:cubicBezTo>
                        <a:pt x="7981" y="17606"/>
                        <a:pt x="7777" y="18004"/>
                        <a:pt x="7777" y="18453"/>
                      </a:cubicBezTo>
                      <a:cubicBezTo>
                        <a:pt x="7777" y="18897"/>
                        <a:pt x="7991" y="19351"/>
                        <a:pt x="8408" y="19809"/>
                      </a:cubicBezTo>
                      <a:cubicBezTo>
                        <a:pt x="8830" y="20268"/>
                        <a:pt x="9379" y="20651"/>
                        <a:pt x="10042" y="20955"/>
                      </a:cubicBezTo>
                      <a:cubicBezTo>
                        <a:pt x="10708" y="21259"/>
                        <a:pt x="11455" y="21451"/>
                        <a:pt x="12279" y="21502"/>
                      </a:cubicBezTo>
                      <a:cubicBezTo>
                        <a:pt x="13103" y="21559"/>
                        <a:pt x="13970" y="21437"/>
                        <a:pt x="14886" y="21109"/>
                      </a:cubicBezTo>
                      <a:cubicBezTo>
                        <a:pt x="15807" y="20787"/>
                        <a:pt x="16721" y="20202"/>
                        <a:pt x="17617" y="19332"/>
                      </a:cubicBezTo>
                      <a:cubicBezTo>
                        <a:pt x="18051" y="19739"/>
                        <a:pt x="18489" y="20127"/>
                        <a:pt x="18921" y="20501"/>
                      </a:cubicBezTo>
                      <a:cubicBezTo>
                        <a:pt x="19107" y="20656"/>
                        <a:pt x="19328" y="20731"/>
                        <a:pt x="19601" y="20712"/>
                      </a:cubicBezTo>
                      <a:cubicBezTo>
                        <a:pt x="19861" y="20703"/>
                        <a:pt x="20090" y="20586"/>
                        <a:pt x="20269" y="20375"/>
                      </a:cubicBezTo>
                      <a:cubicBezTo>
                        <a:pt x="20455" y="20160"/>
                        <a:pt x="20532" y="19921"/>
                        <a:pt x="20503" y="19674"/>
                      </a:cubicBezTo>
                      <a:cubicBezTo>
                        <a:pt x="20477" y="19421"/>
                        <a:pt x="20371" y="19229"/>
                        <a:pt x="20192" y="19089"/>
                      </a:cubicBezTo>
                      <a:cubicBezTo>
                        <a:pt x="19755" y="18752"/>
                        <a:pt x="19321" y="18397"/>
                        <a:pt x="18884" y="18022"/>
                      </a:cubicBezTo>
                      <a:cubicBezTo>
                        <a:pt x="19626" y="17143"/>
                        <a:pt x="20221" y="16217"/>
                        <a:pt x="20664" y="15300"/>
                      </a:cubicBezTo>
                      <a:cubicBezTo>
                        <a:pt x="21103" y="14379"/>
                        <a:pt x="21367" y="13490"/>
                        <a:pt x="21453" y="12667"/>
                      </a:cubicBezTo>
                      <a:cubicBezTo>
                        <a:pt x="21540" y="11839"/>
                        <a:pt x="21439" y="11091"/>
                        <a:pt x="21159" y="10412"/>
                      </a:cubicBezTo>
                      <a:cubicBezTo>
                        <a:pt x="20880" y="9725"/>
                        <a:pt x="20386" y="9135"/>
                        <a:pt x="19678" y="8570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</p:spPr>
              <p:txBody>
                <a:bodyPr lIns="19050" tIns="19050" rIns="19050" bIns="19050" anchor="ctr"/>
                <a:lstStyle/>
                <a:p>
                  <a:pPr algn="ctr" defTabSz="22860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5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ller" panose="02000503030000020004" pitchFamily="2" charset="0"/>
                    <a:sym typeface="Gill Sans" charset="0"/>
                  </a:endParaRPr>
                </a:p>
              </p:txBody>
            </p:sp>
            <p:sp>
              <p:nvSpPr>
                <p:cNvPr id="53" name="AutoShape 54">
                  <a:extLst>
                    <a:ext uri="{FF2B5EF4-FFF2-40B4-BE49-F238E27FC236}">
                      <a16:creationId xmlns="" xmlns:a16="http://schemas.microsoft.com/office/drawing/2014/main" id="{755BAED1-0C4D-4749-8322-2C49AC0D3FBF}"/>
                    </a:ext>
                  </a:extLst>
                </p:cNvPr>
                <p:cNvSpPr/>
                <p:nvPr/>
              </p:nvSpPr>
              <p:spPr bwMode="auto">
                <a:xfrm>
                  <a:off x="8375650" y="2896394"/>
                  <a:ext cx="70644" cy="73819"/>
                </a:xfrm>
                <a:custGeom>
                  <a:avLst/>
                  <a:gdLst>
                    <a:gd name="T0" fmla="+- 0 10791 197"/>
                    <a:gd name="T1" fmla="*/ T0 w 21188"/>
                    <a:gd name="T2" fmla="+- 0 10794 193"/>
                    <a:gd name="T3" fmla="*/ 10794 h 21203"/>
                    <a:gd name="T4" fmla="+- 0 10791 197"/>
                    <a:gd name="T5" fmla="*/ T4 w 21188"/>
                    <a:gd name="T6" fmla="+- 0 10794 193"/>
                    <a:gd name="T7" fmla="*/ 10794 h 21203"/>
                    <a:gd name="T8" fmla="+- 0 10791 197"/>
                    <a:gd name="T9" fmla="*/ T8 w 21188"/>
                    <a:gd name="T10" fmla="+- 0 10794 193"/>
                    <a:gd name="T11" fmla="*/ 10794 h 21203"/>
                    <a:gd name="T12" fmla="+- 0 10791 197"/>
                    <a:gd name="T13" fmla="*/ T12 w 21188"/>
                    <a:gd name="T14" fmla="+- 0 10794 193"/>
                    <a:gd name="T15" fmla="*/ 10794 h 21203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21188" h="21203">
                      <a:moveTo>
                        <a:pt x="17615" y="468"/>
                      </a:moveTo>
                      <a:lnTo>
                        <a:pt x="17606" y="468"/>
                      </a:lnTo>
                      <a:cubicBezTo>
                        <a:pt x="14870" y="2476"/>
                        <a:pt x="12200" y="4590"/>
                        <a:pt x="9727" y="6958"/>
                      </a:cubicBezTo>
                      <a:cubicBezTo>
                        <a:pt x="7348" y="9227"/>
                        <a:pt x="5200" y="11619"/>
                        <a:pt x="3329" y="14060"/>
                      </a:cubicBezTo>
                      <a:lnTo>
                        <a:pt x="341" y="17962"/>
                      </a:lnTo>
                      <a:lnTo>
                        <a:pt x="350" y="17970"/>
                      </a:lnTo>
                      <a:cubicBezTo>
                        <a:pt x="-197" y="18786"/>
                        <a:pt x="-106" y="19880"/>
                        <a:pt x="638" y="20590"/>
                      </a:cubicBezTo>
                      <a:cubicBezTo>
                        <a:pt x="1491" y="21407"/>
                        <a:pt x="2889" y="21407"/>
                        <a:pt x="3746" y="20590"/>
                      </a:cubicBezTo>
                      <a:cubicBezTo>
                        <a:pt x="3877" y="20460"/>
                        <a:pt x="3984" y="20321"/>
                        <a:pt x="4069" y="20174"/>
                      </a:cubicBezTo>
                      <a:lnTo>
                        <a:pt x="6867" y="16517"/>
                      </a:lnTo>
                      <a:cubicBezTo>
                        <a:pt x="8601" y="14255"/>
                        <a:pt x="10606" y="12027"/>
                        <a:pt x="12824" y="9913"/>
                      </a:cubicBezTo>
                      <a:cubicBezTo>
                        <a:pt x="15281" y="7570"/>
                        <a:pt x="17557" y="5758"/>
                        <a:pt x="20329" y="3749"/>
                      </a:cubicBezTo>
                      <a:lnTo>
                        <a:pt x="20321" y="3741"/>
                      </a:lnTo>
                      <a:cubicBezTo>
                        <a:pt x="20400" y="3684"/>
                        <a:pt x="20473" y="3635"/>
                        <a:pt x="20543" y="3570"/>
                      </a:cubicBezTo>
                      <a:cubicBezTo>
                        <a:pt x="21402" y="2753"/>
                        <a:pt x="21402" y="1427"/>
                        <a:pt x="20543" y="606"/>
                      </a:cubicBezTo>
                      <a:cubicBezTo>
                        <a:pt x="19742" y="-161"/>
                        <a:pt x="18472" y="-193"/>
                        <a:pt x="17615" y="468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</p:spPr>
              <p:txBody>
                <a:bodyPr lIns="19050" tIns="19050" rIns="19050" bIns="19050" anchor="ctr"/>
                <a:lstStyle/>
                <a:p>
                  <a:pPr algn="ctr" defTabSz="22860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5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ller" panose="02000503030000020004" pitchFamily="2" charset="0"/>
                    <a:sym typeface="Gill Sans" charset="0"/>
                  </a:endParaRPr>
                </a:p>
              </p:txBody>
            </p:sp>
            <p:sp>
              <p:nvSpPr>
                <p:cNvPr id="54" name="AutoShape 55">
                  <a:extLst>
                    <a:ext uri="{FF2B5EF4-FFF2-40B4-BE49-F238E27FC236}">
                      <a16:creationId xmlns="" xmlns:a16="http://schemas.microsoft.com/office/drawing/2014/main" id="{6E0A627C-07B9-3247-9658-D7BDF3BCF33D}"/>
                    </a:ext>
                  </a:extLst>
                </p:cNvPr>
                <p:cNvSpPr/>
                <p:nvPr/>
              </p:nvSpPr>
              <p:spPr bwMode="auto">
                <a:xfrm>
                  <a:off x="8448675" y="2649538"/>
                  <a:ext cx="71438" cy="74613"/>
                </a:xfrm>
                <a:custGeom>
                  <a:avLst/>
                  <a:gdLst>
                    <a:gd name="T0" fmla="+- 0 10803 213"/>
                    <a:gd name="T1" fmla="*/ T0 w 21180"/>
                    <a:gd name="T2" fmla="+- 0 10801 203"/>
                    <a:gd name="T3" fmla="*/ 10801 h 21196"/>
                    <a:gd name="T4" fmla="+- 0 10803 213"/>
                    <a:gd name="T5" fmla="*/ T4 w 21180"/>
                    <a:gd name="T6" fmla="+- 0 10801 203"/>
                    <a:gd name="T7" fmla="*/ 10801 h 21196"/>
                    <a:gd name="T8" fmla="+- 0 10803 213"/>
                    <a:gd name="T9" fmla="*/ T8 w 21180"/>
                    <a:gd name="T10" fmla="+- 0 10801 203"/>
                    <a:gd name="T11" fmla="*/ 10801 h 21196"/>
                    <a:gd name="T12" fmla="+- 0 10803 213"/>
                    <a:gd name="T13" fmla="*/ T12 w 21180"/>
                    <a:gd name="T14" fmla="+- 0 10801 203"/>
                    <a:gd name="T15" fmla="*/ 10801 h 21196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21180" h="21196">
                      <a:moveTo>
                        <a:pt x="8372" y="11356"/>
                      </a:moveTo>
                      <a:cubicBezTo>
                        <a:pt x="6122" y="13508"/>
                        <a:pt x="3675" y="15444"/>
                        <a:pt x="1144" y="17292"/>
                      </a:cubicBezTo>
                      <a:cubicBezTo>
                        <a:pt x="963" y="17388"/>
                        <a:pt x="786" y="17493"/>
                        <a:pt x="637" y="17645"/>
                      </a:cubicBezTo>
                      <a:cubicBezTo>
                        <a:pt x="-213" y="18457"/>
                        <a:pt x="-213" y="19774"/>
                        <a:pt x="637" y="20585"/>
                      </a:cubicBezTo>
                      <a:cubicBezTo>
                        <a:pt x="1464" y="21380"/>
                        <a:pt x="2796" y="21397"/>
                        <a:pt x="3652" y="20641"/>
                      </a:cubicBezTo>
                      <a:lnTo>
                        <a:pt x="3665" y="20649"/>
                      </a:lnTo>
                      <a:cubicBezTo>
                        <a:pt x="6364" y="18673"/>
                        <a:pt x="8988" y="16581"/>
                        <a:pt x="11419" y="14263"/>
                      </a:cubicBezTo>
                      <a:cubicBezTo>
                        <a:pt x="13759" y="12030"/>
                        <a:pt x="15873" y="9685"/>
                        <a:pt x="17715" y="7283"/>
                      </a:cubicBezTo>
                      <a:lnTo>
                        <a:pt x="20663" y="3427"/>
                      </a:lnTo>
                      <a:lnTo>
                        <a:pt x="20654" y="3419"/>
                      </a:lnTo>
                      <a:cubicBezTo>
                        <a:pt x="21386" y="2600"/>
                        <a:pt x="21357" y="1379"/>
                        <a:pt x="20541" y="608"/>
                      </a:cubicBezTo>
                      <a:cubicBezTo>
                        <a:pt x="19697" y="-203"/>
                        <a:pt x="18323" y="-203"/>
                        <a:pt x="17468" y="608"/>
                      </a:cubicBezTo>
                      <a:cubicBezTo>
                        <a:pt x="17313" y="760"/>
                        <a:pt x="17197" y="937"/>
                        <a:pt x="17094" y="1114"/>
                      </a:cubicBezTo>
                      <a:lnTo>
                        <a:pt x="14228" y="4857"/>
                      </a:lnTo>
                      <a:cubicBezTo>
                        <a:pt x="12526" y="7090"/>
                        <a:pt x="10552" y="9275"/>
                        <a:pt x="8372" y="11356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</p:spPr>
              <p:txBody>
                <a:bodyPr lIns="19050" tIns="19050" rIns="19050" bIns="19050" anchor="ctr"/>
                <a:lstStyle/>
                <a:p>
                  <a:pPr algn="ctr" defTabSz="22860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5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ller" panose="02000503030000020004" pitchFamily="2" charset="0"/>
                    <a:sym typeface="Gill Sans" charset="0"/>
                  </a:endParaRPr>
                </a:p>
              </p:txBody>
            </p:sp>
          </p:grpSp>
          <p:grpSp>
            <p:nvGrpSpPr>
              <p:cNvPr id="45" name="Group 67">
                <a:extLst>
                  <a:ext uri="{FF2B5EF4-FFF2-40B4-BE49-F238E27FC236}">
                    <a16:creationId xmlns="" xmlns:a16="http://schemas.microsoft.com/office/drawing/2014/main" id="{BCE78928-08D9-D040-9D0D-ABDC2C2DAB2A}"/>
                  </a:ext>
                </a:extLst>
              </p:cNvPr>
              <p:cNvGrpSpPr/>
              <p:nvPr/>
            </p:nvGrpSpPr>
            <p:grpSpPr>
              <a:xfrm>
                <a:off x="6014479" y="3411090"/>
                <a:ext cx="343939" cy="300506"/>
                <a:chOff x="6357938" y="3535363"/>
                <a:chExt cx="465138" cy="406400"/>
              </a:xfrm>
              <a:solidFill>
                <a:schemeClr val="bg1"/>
              </a:solidFill>
            </p:grpSpPr>
            <p:sp>
              <p:nvSpPr>
                <p:cNvPr id="48" name="AutoShape 43">
                  <a:extLst>
                    <a:ext uri="{FF2B5EF4-FFF2-40B4-BE49-F238E27FC236}">
                      <a16:creationId xmlns="" xmlns:a16="http://schemas.microsoft.com/office/drawing/2014/main" id="{6AA83F69-44D3-0C4B-BCD3-6A0FD3B53C7E}"/>
                    </a:ext>
                  </a:extLst>
                </p:cNvPr>
                <p:cNvSpPr/>
                <p:nvPr/>
              </p:nvSpPr>
              <p:spPr bwMode="auto">
                <a:xfrm>
                  <a:off x="6357938" y="3535363"/>
                  <a:ext cx="465138" cy="334169"/>
                </a:xfrm>
                <a:custGeom>
                  <a:avLst/>
                  <a:gdLst>
                    <a:gd name="T0" fmla="*/ 10800 w 21600"/>
                    <a:gd name="T1" fmla="*/ 10800 h 21600"/>
                    <a:gd name="T2" fmla="*/ 10800 w 21600"/>
                    <a:gd name="T3" fmla="*/ 10800 h 21600"/>
                    <a:gd name="T4" fmla="*/ 10800 w 21600"/>
                    <a:gd name="T5" fmla="*/ 10800 h 21600"/>
                    <a:gd name="T6" fmla="*/ 10800 w 21600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10951" y="9367"/>
                      </a:moveTo>
                      <a:cubicBezTo>
                        <a:pt x="10901" y="9383"/>
                        <a:pt x="10851" y="9391"/>
                        <a:pt x="10800" y="9391"/>
                      </a:cubicBezTo>
                      <a:cubicBezTo>
                        <a:pt x="10748" y="9391"/>
                        <a:pt x="10698" y="9383"/>
                        <a:pt x="10648" y="9367"/>
                      </a:cubicBezTo>
                      <a:lnTo>
                        <a:pt x="1873" y="6550"/>
                      </a:lnTo>
                      <a:cubicBezTo>
                        <a:pt x="1566" y="6452"/>
                        <a:pt x="1349" y="6072"/>
                        <a:pt x="1349" y="5634"/>
                      </a:cubicBezTo>
                      <a:cubicBezTo>
                        <a:pt x="1349" y="5197"/>
                        <a:pt x="1566" y="4817"/>
                        <a:pt x="1873" y="4719"/>
                      </a:cubicBezTo>
                      <a:lnTo>
                        <a:pt x="10648" y="1902"/>
                      </a:lnTo>
                      <a:cubicBezTo>
                        <a:pt x="10698" y="1886"/>
                        <a:pt x="10748" y="1878"/>
                        <a:pt x="10800" y="1878"/>
                      </a:cubicBezTo>
                      <a:cubicBezTo>
                        <a:pt x="10851" y="1878"/>
                        <a:pt x="10901" y="1886"/>
                        <a:pt x="10951" y="1902"/>
                      </a:cubicBezTo>
                      <a:lnTo>
                        <a:pt x="19726" y="4719"/>
                      </a:lnTo>
                      <a:cubicBezTo>
                        <a:pt x="20033" y="4817"/>
                        <a:pt x="20249" y="5197"/>
                        <a:pt x="20249" y="5634"/>
                      </a:cubicBezTo>
                      <a:cubicBezTo>
                        <a:pt x="20249" y="6072"/>
                        <a:pt x="20033" y="6452"/>
                        <a:pt x="19726" y="6550"/>
                      </a:cubicBezTo>
                      <a:cubicBezTo>
                        <a:pt x="19726" y="6550"/>
                        <a:pt x="10951" y="9367"/>
                        <a:pt x="10951" y="9367"/>
                      </a:cubicBezTo>
                      <a:close/>
                      <a:moveTo>
                        <a:pt x="16874" y="16904"/>
                      </a:moveTo>
                      <a:cubicBezTo>
                        <a:pt x="16874" y="17942"/>
                        <a:pt x="14849" y="19721"/>
                        <a:pt x="10800" y="19721"/>
                      </a:cubicBezTo>
                      <a:cubicBezTo>
                        <a:pt x="6749" y="19721"/>
                        <a:pt x="4724" y="17942"/>
                        <a:pt x="4724" y="16904"/>
                      </a:cubicBezTo>
                      <a:lnTo>
                        <a:pt x="4724" y="9394"/>
                      </a:lnTo>
                      <a:lnTo>
                        <a:pt x="10353" y="11200"/>
                      </a:lnTo>
                      <a:cubicBezTo>
                        <a:pt x="10501" y="11246"/>
                        <a:pt x="10651" y="11269"/>
                        <a:pt x="10800" y="11269"/>
                      </a:cubicBezTo>
                      <a:cubicBezTo>
                        <a:pt x="10949" y="11269"/>
                        <a:pt x="11098" y="11246"/>
                        <a:pt x="11255" y="11198"/>
                      </a:cubicBezTo>
                      <a:lnTo>
                        <a:pt x="16874" y="9394"/>
                      </a:lnTo>
                      <a:cubicBezTo>
                        <a:pt x="16874" y="9394"/>
                        <a:pt x="16874" y="16904"/>
                        <a:pt x="16874" y="16904"/>
                      </a:cubicBezTo>
                      <a:close/>
                      <a:moveTo>
                        <a:pt x="21600" y="5634"/>
                      </a:moveTo>
                      <a:cubicBezTo>
                        <a:pt x="21600" y="4314"/>
                        <a:pt x="20954" y="3185"/>
                        <a:pt x="20030" y="2888"/>
                      </a:cubicBezTo>
                      <a:lnTo>
                        <a:pt x="11246" y="68"/>
                      </a:lnTo>
                      <a:cubicBezTo>
                        <a:pt x="11098" y="22"/>
                        <a:pt x="10949" y="0"/>
                        <a:pt x="10800" y="0"/>
                      </a:cubicBezTo>
                      <a:cubicBezTo>
                        <a:pt x="10651" y="0"/>
                        <a:pt x="10501" y="22"/>
                        <a:pt x="10344" y="71"/>
                      </a:cubicBezTo>
                      <a:lnTo>
                        <a:pt x="1570" y="2888"/>
                      </a:lnTo>
                      <a:cubicBezTo>
                        <a:pt x="645" y="3185"/>
                        <a:pt x="0" y="4314"/>
                        <a:pt x="0" y="5634"/>
                      </a:cubicBezTo>
                      <a:cubicBezTo>
                        <a:pt x="0" y="6955"/>
                        <a:pt x="645" y="8084"/>
                        <a:pt x="1569" y="8380"/>
                      </a:cubicBezTo>
                      <a:lnTo>
                        <a:pt x="3374" y="8960"/>
                      </a:lnTo>
                      <a:lnTo>
                        <a:pt x="3374" y="16904"/>
                      </a:lnTo>
                      <a:cubicBezTo>
                        <a:pt x="3374" y="19397"/>
                        <a:pt x="5425" y="21600"/>
                        <a:pt x="10800" y="21600"/>
                      </a:cubicBezTo>
                      <a:cubicBezTo>
                        <a:pt x="16174" y="21600"/>
                        <a:pt x="18224" y="19397"/>
                        <a:pt x="18224" y="16904"/>
                      </a:cubicBezTo>
                      <a:lnTo>
                        <a:pt x="18224" y="8960"/>
                      </a:lnTo>
                      <a:lnTo>
                        <a:pt x="20030" y="8380"/>
                      </a:lnTo>
                      <a:cubicBezTo>
                        <a:pt x="20954" y="8084"/>
                        <a:pt x="21600" y="6955"/>
                        <a:pt x="21600" y="5634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</p:spPr>
              <p:txBody>
                <a:bodyPr lIns="19050" tIns="19050" rIns="19050" bIns="19050" anchor="ctr"/>
                <a:lstStyle/>
                <a:p>
                  <a:pPr algn="ctr" defTabSz="22860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5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ller" panose="02000503030000020004" pitchFamily="2" charset="0"/>
                    <a:sym typeface="Gill Sans" charset="0"/>
                  </a:endParaRPr>
                </a:p>
              </p:txBody>
            </p:sp>
            <p:sp>
              <p:nvSpPr>
                <p:cNvPr id="49" name="AutoShape 44">
                  <a:extLst>
                    <a:ext uri="{FF2B5EF4-FFF2-40B4-BE49-F238E27FC236}">
                      <a16:creationId xmlns="" xmlns:a16="http://schemas.microsoft.com/office/drawing/2014/main" id="{5AA1EA6C-4FD5-9549-8E38-6FAD70274E18}"/>
                    </a:ext>
                  </a:extLst>
                </p:cNvPr>
                <p:cNvSpPr/>
                <p:nvPr/>
              </p:nvSpPr>
              <p:spPr bwMode="auto">
                <a:xfrm>
                  <a:off x="6779419" y="3680619"/>
                  <a:ext cx="28575" cy="159544"/>
                </a:xfrm>
                <a:custGeom>
                  <a:avLst/>
                  <a:gdLst>
                    <a:gd name="T0" fmla="*/ 10800 w 21600"/>
                    <a:gd name="T1" fmla="*/ 10800 h 21600"/>
                    <a:gd name="T2" fmla="*/ 10800 w 21600"/>
                    <a:gd name="T3" fmla="*/ 10800 h 21600"/>
                    <a:gd name="T4" fmla="*/ 10800 w 21600"/>
                    <a:gd name="T5" fmla="*/ 10800 h 21600"/>
                    <a:gd name="T6" fmla="*/ 10800 w 21600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0" y="1963"/>
                      </a:moveTo>
                      <a:lnTo>
                        <a:pt x="0" y="19636"/>
                      </a:lnTo>
                      <a:cubicBezTo>
                        <a:pt x="0" y="20721"/>
                        <a:pt x="4841" y="21599"/>
                        <a:pt x="10800" y="21599"/>
                      </a:cubicBezTo>
                      <a:cubicBezTo>
                        <a:pt x="16758" y="21599"/>
                        <a:pt x="21600" y="20721"/>
                        <a:pt x="21600" y="19636"/>
                      </a:cubicBezTo>
                      <a:lnTo>
                        <a:pt x="21600" y="1963"/>
                      </a:lnTo>
                      <a:cubicBezTo>
                        <a:pt x="21600" y="878"/>
                        <a:pt x="16758" y="0"/>
                        <a:pt x="10800" y="0"/>
                      </a:cubicBezTo>
                      <a:cubicBezTo>
                        <a:pt x="4841" y="0"/>
                        <a:pt x="0" y="878"/>
                        <a:pt x="0" y="1963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</p:spPr>
              <p:txBody>
                <a:bodyPr lIns="19050" tIns="19050" rIns="19050" bIns="19050" anchor="ctr"/>
                <a:lstStyle/>
                <a:p>
                  <a:pPr algn="ctr" defTabSz="22860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5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ller" panose="02000503030000020004" pitchFamily="2" charset="0"/>
                    <a:sym typeface="Gill Sans" charset="0"/>
                  </a:endParaRPr>
                </a:p>
              </p:txBody>
            </p:sp>
            <p:sp>
              <p:nvSpPr>
                <p:cNvPr id="50" name="AutoShape 45">
                  <a:extLst>
                    <a:ext uri="{FF2B5EF4-FFF2-40B4-BE49-F238E27FC236}">
                      <a16:creationId xmlns="" xmlns:a16="http://schemas.microsoft.com/office/drawing/2014/main" id="{7CF36303-28D6-E34B-AA95-8973E20B0362}"/>
                    </a:ext>
                  </a:extLst>
                </p:cNvPr>
                <p:cNvSpPr/>
                <p:nvPr/>
              </p:nvSpPr>
              <p:spPr bwMode="auto">
                <a:xfrm>
                  <a:off x="6764338" y="3854450"/>
                  <a:ext cx="58738" cy="87313"/>
                </a:xfrm>
                <a:custGeom>
                  <a:avLst/>
                  <a:gdLst>
                    <a:gd name="T0" fmla="*/ 10800 w 21600"/>
                    <a:gd name="T1" fmla="*/ 10800 h 21600"/>
                    <a:gd name="T2" fmla="*/ 10800 w 21600"/>
                    <a:gd name="T3" fmla="*/ 10800 h 21600"/>
                    <a:gd name="T4" fmla="*/ 10800 w 21600"/>
                    <a:gd name="T5" fmla="*/ 10800 h 21600"/>
                    <a:gd name="T6" fmla="*/ 10800 w 21600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10800" y="0"/>
                      </a:moveTo>
                      <a:cubicBezTo>
                        <a:pt x="4838" y="0"/>
                        <a:pt x="0" y="10427"/>
                        <a:pt x="0" y="14400"/>
                      </a:cubicBezTo>
                      <a:cubicBezTo>
                        <a:pt x="0" y="18372"/>
                        <a:pt x="4838" y="21599"/>
                        <a:pt x="10800" y="21599"/>
                      </a:cubicBezTo>
                      <a:cubicBezTo>
                        <a:pt x="16761" y="21599"/>
                        <a:pt x="21600" y="18372"/>
                        <a:pt x="21600" y="14400"/>
                      </a:cubicBezTo>
                      <a:cubicBezTo>
                        <a:pt x="21600" y="10427"/>
                        <a:pt x="16761" y="0"/>
                        <a:pt x="10800" y="0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</p:spPr>
              <p:txBody>
                <a:bodyPr lIns="19050" tIns="19050" rIns="19050" bIns="19050" anchor="ctr"/>
                <a:lstStyle/>
                <a:p>
                  <a:pPr algn="ctr" defTabSz="22860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5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ller" panose="02000503030000020004" pitchFamily="2" charset="0"/>
                    <a:sym typeface="Gill Sans" charset="0"/>
                  </a:endParaRPr>
                </a:p>
              </p:txBody>
            </p:sp>
          </p:grpSp>
          <p:sp>
            <p:nvSpPr>
              <p:cNvPr id="46" name="Rectangle 71">
                <a:extLst>
                  <a:ext uri="{FF2B5EF4-FFF2-40B4-BE49-F238E27FC236}">
                    <a16:creationId xmlns="" xmlns:a16="http://schemas.microsoft.com/office/drawing/2014/main" id="{5B11A39F-EA81-BC47-90FE-EB1B0E2ED9D0}"/>
                  </a:ext>
                </a:extLst>
              </p:cNvPr>
              <p:cNvSpPr/>
              <p:nvPr/>
            </p:nvSpPr>
            <p:spPr>
              <a:xfrm>
                <a:off x="7717785" y="4655491"/>
                <a:ext cx="865657" cy="61711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600" b="1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ller" panose="02000503030000020004" pitchFamily="2" charset="0"/>
                    <a:cs typeface="Arial" panose="020B0604020202020204" pitchFamily="34" charset="0"/>
                  </a:rPr>
                  <a:t>28</a:t>
                </a:r>
                <a:endParaRPr lang="id-ID" sz="1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ller" panose="02000503030000020004" pitchFamily="2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Rectangle 77">
                <a:extLst>
                  <a:ext uri="{FF2B5EF4-FFF2-40B4-BE49-F238E27FC236}">
                    <a16:creationId xmlns="" xmlns:a16="http://schemas.microsoft.com/office/drawing/2014/main" id="{B280F857-2F3B-514B-B39F-FB2CE0B6B335}"/>
                  </a:ext>
                </a:extLst>
              </p:cNvPr>
              <p:cNvSpPr/>
              <p:nvPr/>
            </p:nvSpPr>
            <p:spPr>
              <a:xfrm>
                <a:off x="6712458" y="1780192"/>
                <a:ext cx="865657" cy="61711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ller" panose="02000503030000020004" pitchFamily="2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" name="Rectangle 46">
              <a:extLst>
                <a:ext uri="{FF2B5EF4-FFF2-40B4-BE49-F238E27FC236}">
                  <a16:creationId xmlns="" xmlns:a16="http://schemas.microsoft.com/office/drawing/2014/main" id="{97AAAF5A-CAAC-444A-BF76-5E5E7D0F4E09}"/>
                </a:ext>
              </a:extLst>
            </p:cNvPr>
            <p:cNvSpPr/>
            <p:nvPr/>
          </p:nvSpPr>
          <p:spPr>
            <a:xfrm>
              <a:off x="8767541" y="1688554"/>
              <a:ext cx="865657" cy="617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ller" panose="02000503030000020004" pitchFamily="2" charset="0"/>
                  <a:cs typeface="Arial" panose="020B0604020202020204" pitchFamily="34" charset="0"/>
                </a:rPr>
                <a:t>1</a:t>
              </a:r>
              <a:endParaRPr lang="id-ID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ller" panose="02000503030000020004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5" name="Rectangle 36">
              <a:extLst>
                <a:ext uri="{FF2B5EF4-FFF2-40B4-BE49-F238E27FC236}">
                  <a16:creationId xmlns="" xmlns:a16="http://schemas.microsoft.com/office/drawing/2014/main" id="{72D0BB98-CF24-DF4B-BA89-D55ACF45E426}"/>
                </a:ext>
              </a:extLst>
            </p:cNvPr>
            <p:cNvSpPr/>
            <p:nvPr/>
          </p:nvSpPr>
          <p:spPr>
            <a:xfrm>
              <a:off x="6838606" y="3151948"/>
              <a:ext cx="865657" cy="617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ller" panose="02000503030000020004" pitchFamily="2" charset="0"/>
                  <a:cs typeface="Arial" panose="020B0604020202020204" pitchFamily="34" charset="0"/>
                </a:rPr>
                <a:t>1</a:t>
              </a:r>
              <a:r>
                <a:rPr lang="en-US" altLang="zh-CN" sz="1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ller" panose="02000503030000020004" pitchFamily="2" charset="0"/>
                  <a:cs typeface="Arial" panose="020B0604020202020204" pitchFamily="34" charset="0"/>
                </a:rPr>
                <a:t>3</a:t>
              </a:r>
              <a:endParaRPr lang="id-ID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ller" panose="02000503030000020004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6" name="Rectangle 48">
              <a:extLst>
                <a:ext uri="{FF2B5EF4-FFF2-40B4-BE49-F238E27FC236}">
                  <a16:creationId xmlns="" xmlns:a16="http://schemas.microsoft.com/office/drawing/2014/main" id="{D0316553-24B2-AB44-AEC1-E6ADE8229F49}"/>
                </a:ext>
              </a:extLst>
            </p:cNvPr>
            <p:cNvSpPr/>
            <p:nvPr/>
          </p:nvSpPr>
          <p:spPr>
            <a:xfrm>
              <a:off x="7814628" y="3149482"/>
              <a:ext cx="865657" cy="617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ller" panose="02000503030000020004" pitchFamily="2" charset="0"/>
                  <a:cs typeface="Arial" panose="020B0604020202020204" pitchFamily="34" charset="0"/>
                </a:rPr>
                <a:t>2</a:t>
              </a:r>
              <a:r>
                <a:rPr lang="en-US" altLang="zh-CN" sz="16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ller" panose="02000503030000020004" pitchFamily="2" charset="0"/>
                  <a:cs typeface="Arial" panose="020B0604020202020204" pitchFamily="34" charset="0"/>
                </a:rPr>
                <a:t>0</a:t>
              </a:r>
              <a:endParaRPr lang="id-ID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ller" panose="02000503030000020004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28">
              <a:extLst>
                <a:ext uri="{FF2B5EF4-FFF2-40B4-BE49-F238E27FC236}">
                  <a16:creationId xmlns="" xmlns:a16="http://schemas.microsoft.com/office/drawing/2014/main" id="{5DBDB068-B6E7-2F41-964A-7E6EB51A99F6}"/>
                </a:ext>
              </a:extLst>
            </p:cNvPr>
            <p:cNvSpPr/>
            <p:nvPr/>
          </p:nvSpPr>
          <p:spPr>
            <a:xfrm>
              <a:off x="8782464" y="4615182"/>
              <a:ext cx="848404" cy="6171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lvl="1" algn="ctr"/>
              <a:r>
                <a:rPr lang="en-US" altLang="zh-CN" sz="1050" b="1" dirty="0" smtClean="0">
                  <a:solidFill>
                    <a:schemeClr val="bg1"/>
                  </a:solidFill>
                  <a:latin typeface="Aller" panose="02000503030000020004" pitchFamily="2" charset="0"/>
                  <a:cs typeface="Arial" panose="020B0604020202020204" pitchFamily="34" charset="0"/>
                </a:rPr>
                <a:t>29</a:t>
              </a:r>
              <a:endParaRPr lang="id-ID" sz="1050" b="1" dirty="0">
                <a:solidFill>
                  <a:schemeClr val="bg1"/>
                </a:solidFill>
                <a:latin typeface="Aller" panose="02000503030000020004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8" name="Rectangle 46">
              <a:extLst>
                <a:ext uri="{FF2B5EF4-FFF2-40B4-BE49-F238E27FC236}">
                  <a16:creationId xmlns="" xmlns:a16="http://schemas.microsoft.com/office/drawing/2014/main" id="{447DEB1B-BCDF-954B-8D81-4333948DDFA0}"/>
                </a:ext>
              </a:extLst>
            </p:cNvPr>
            <p:cNvSpPr/>
            <p:nvPr/>
          </p:nvSpPr>
          <p:spPr>
            <a:xfrm>
              <a:off x="4933900" y="4617787"/>
              <a:ext cx="865657" cy="617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ller" panose="02000503030000020004" pitchFamily="2" charset="0"/>
                  <a:cs typeface="Arial" panose="020B0604020202020204" pitchFamily="34" charset="0"/>
                </a:rPr>
                <a:t>2</a:t>
              </a:r>
              <a:r>
                <a:rPr lang="en-US" altLang="zh-CN" sz="1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ller" panose="02000503030000020004" pitchFamily="2" charset="0"/>
                  <a:cs typeface="Arial" panose="020B0604020202020204" pitchFamily="34" charset="0"/>
                </a:rPr>
                <a:t>5</a:t>
              </a:r>
              <a:endParaRPr lang="id-ID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ller" panose="02000503030000020004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9" name="Rectangle 28">
              <a:extLst>
                <a:ext uri="{FF2B5EF4-FFF2-40B4-BE49-F238E27FC236}">
                  <a16:creationId xmlns="" xmlns:a16="http://schemas.microsoft.com/office/drawing/2014/main" id="{1B070526-E0F6-714B-B0C0-9CB5EAE8471A}"/>
                </a:ext>
              </a:extLst>
            </p:cNvPr>
            <p:cNvSpPr/>
            <p:nvPr/>
          </p:nvSpPr>
          <p:spPr>
            <a:xfrm>
              <a:off x="6838606" y="3879355"/>
              <a:ext cx="865657" cy="64793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lvl="1" algn="ctr"/>
              <a:r>
                <a:rPr lang="en-US" altLang="zh-CN" sz="1050" b="1" dirty="0" smtClean="0">
                  <a:solidFill>
                    <a:schemeClr val="bg1"/>
                  </a:solidFill>
                  <a:latin typeface="Aller" panose="02000503030000020004" pitchFamily="2" charset="0"/>
                  <a:cs typeface="Arial" panose="020B0604020202020204" pitchFamily="34" charset="0"/>
                </a:rPr>
                <a:t>20</a:t>
              </a:r>
              <a:endParaRPr lang="id-ID" sz="1050" b="1" dirty="0">
                <a:solidFill>
                  <a:schemeClr val="bg1"/>
                </a:solidFill>
                <a:latin typeface="Aller" panose="02000503030000020004" pitchFamily="2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8" name="Group 83">
            <a:extLst>
              <a:ext uri="{FF2B5EF4-FFF2-40B4-BE49-F238E27FC236}">
                <a16:creationId xmlns="" xmlns:a16="http://schemas.microsoft.com/office/drawing/2014/main" id="{CF6450B5-DFBA-D24B-85BD-8999F1C88678}"/>
              </a:ext>
            </a:extLst>
          </p:cNvPr>
          <p:cNvGrpSpPr/>
          <p:nvPr/>
        </p:nvGrpSpPr>
        <p:grpSpPr>
          <a:xfrm>
            <a:off x="957915" y="965904"/>
            <a:ext cx="3545809" cy="1446550"/>
            <a:chOff x="956939" y="1085570"/>
            <a:chExt cx="3545809" cy="1446550"/>
          </a:xfrm>
        </p:grpSpPr>
        <p:sp>
          <p:nvSpPr>
            <p:cNvPr id="59" name="TextBox 1">
              <a:extLst>
                <a:ext uri="{FF2B5EF4-FFF2-40B4-BE49-F238E27FC236}">
                  <a16:creationId xmlns="" xmlns:a16="http://schemas.microsoft.com/office/drawing/2014/main" id="{E9997D44-6DD6-3546-BDAD-B863565DB2AE}"/>
                </a:ext>
              </a:extLst>
            </p:cNvPr>
            <p:cNvSpPr txBox="1"/>
            <p:nvPr/>
          </p:nvSpPr>
          <p:spPr>
            <a:xfrm>
              <a:off x="956939" y="1085570"/>
              <a:ext cx="2774990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ller" panose="02000503030000020004" pitchFamily="2" charset="0"/>
                  <a:cs typeface="Arial" panose="020B0604020202020204" pitchFamily="34" charset="0"/>
                </a:rPr>
                <a:t>MAY</a:t>
              </a:r>
              <a:endParaRPr lang="id-ID" sz="8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ller" panose="02000503030000020004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60" name="TextBox 2">
              <a:extLst>
                <a:ext uri="{FF2B5EF4-FFF2-40B4-BE49-F238E27FC236}">
                  <a16:creationId xmlns="" xmlns:a16="http://schemas.microsoft.com/office/drawing/2014/main" id="{FA53B0C1-1B52-464E-95B8-404AF1C40A66}"/>
                </a:ext>
              </a:extLst>
            </p:cNvPr>
            <p:cNvSpPr txBox="1"/>
            <p:nvPr/>
          </p:nvSpPr>
          <p:spPr>
            <a:xfrm>
              <a:off x="3484521" y="1160016"/>
              <a:ext cx="101822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chemeClr val="accent4"/>
                  </a:solidFill>
                  <a:latin typeface="Aller" panose="02000503030000020004" pitchFamily="2" charset="0"/>
                </a:rPr>
                <a:t>20</a:t>
              </a:r>
              <a:r>
                <a:rPr lang="en-US" altLang="zh-CN" sz="3200" b="1" dirty="0">
                  <a:solidFill>
                    <a:schemeClr val="accent4"/>
                  </a:solidFill>
                  <a:latin typeface="Aller" panose="02000503030000020004" pitchFamily="2" charset="0"/>
                </a:rPr>
                <a:t>20</a:t>
              </a:r>
              <a:endParaRPr lang="id-ID" sz="3200" b="1" dirty="0">
                <a:solidFill>
                  <a:schemeClr val="accent4"/>
                </a:solidFill>
                <a:latin typeface="Aller" panose="02000503030000020004" pitchFamily="2" charset="0"/>
              </a:endParaRPr>
            </a:p>
          </p:txBody>
        </p:sp>
      </p:grpSp>
      <p:sp>
        <p:nvSpPr>
          <p:cNvPr id="61" name="Rectangle 35">
            <a:extLst>
              <a:ext uri="{FF2B5EF4-FFF2-40B4-BE49-F238E27FC236}">
                <a16:creationId xmlns="" xmlns:a16="http://schemas.microsoft.com/office/drawing/2014/main" id="{FEA9512A-3A17-B146-A547-87B97E8988F9}"/>
              </a:ext>
            </a:extLst>
          </p:cNvPr>
          <p:cNvSpPr/>
          <p:nvPr/>
        </p:nvSpPr>
        <p:spPr>
          <a:xfrm>
            <a:off x="10711048" y="2482530"/>
            <a:ext cx="831412" cy="61711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ller" panose="02000503030000020004" pitchFamily="2" charset="0"/>
                <a:cs typeface="Arial" panose="020B0604020202020204" pitchFamily="34" charset="0"/>
              </a:rPr>
              <a:t>1</a:t>
            </a:r>
            <a:r>
              <a:rPr lang="en-US" altLang="zh-CN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ller" panose="02000503030000020004" pitchFamily="2" charset="0"/>
                <a:cs typeface="Arial" panose="020B0604020202020204" pitchFamily="34" charset="0"/>
              </a:rPr>
              <a:t>0</a:t>
            </a:r>
            <a:endParaRPr lang="id-ID" sz="1600" b="1" dirty="0">
              <a:solidFill>
                <a:schemeClr val="tx1">
                  <a:lumMod val="50000"/>
                  <a:lumOff val="50000"/>
                </a:schemeClr>
              </a:solidFill>
              <a:latin typeface="Aller" panose="02000503030000020004" pitchFamily="2" charset="0"/>
              <a:cs typeface="Arial" panose="020B0604020202020204" pitchFamily="34" charset="0"/>
            </a:endParaRPr>
          </a:p>
        </p:txBody>
      </p:sp>
      <p:sp>
        <p:nvSpPr>
          <p:cNvPr id="62" name="Rectangle 40">
            <a:extLst>
              <a:ext uri="{FF2B5EF4-FFF2-40B4-BE49-F238E27FC236}">
                <a16:creationId xmlns="" xmlns:a16="http://schemas.microsoft.com/office/drawing/2014/main" id="{C97A39A2-03B0-7B47-9B12-BBE1675A9BF4}"/>
              </a:ext>
            </a:extLst>
          </p:cNvPr>
          <p:cNvSpPr/>
          <p:nvPr/>
        </p:nvSpPr>
        <p:spPr>
          <a:xfrm>
            <a:off x="10700381" y="3940635"/>
            <a:ext cx="865657" cy="61711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ler" panose="02000503030000020004" pitchFamily="2" charset="0"/>
                <a:cs typeface="Arial" panose="020B0604020202020204" pitchFamily="34" charset="0"/>
              </a:rPr>
              <a:t>24</a:t>
            </a:r>
            <a:endParaRPr lang="id-ID" sz="1600" b="1" dirty="0">
              <a:solidFill>
                <a:schemeClr val="tx1">
                  <a:lumMod val="50000"/>
                  <a:lumOff val="50000"/>
                </a:schemeClr>
              </a:solidFill>
              <a:latin typeface="Aller" panose="02000503030000020004" pitchFamily="2" charset="0"/>
              <a:cs typeface="Arial" panose="020B0604020202020204" pitchFamily="34" charset="0"/>
            </a:endParaRPr>
          </a:p>
        </p:txBody>
      </p:sp>
      <p:sp>
        <p:nvSpPr>
          <p:cNvPr id="63" name="Rectangle 45">
            <a:extLst>
              <a:ext uri="{FF2B5EF4-FFF2-40B4-BE49-F238E27FC236}">
                <a16:creationId xmlns="" xmlns:a16="http://schemas.microsoft.com/office/drawing/2014/main" id="{26C698DC-A42A-BA4B-99AE-F9A2F4D54CD0}"/>
              </a:ext>
            </a:extLst>
          </p:cNvPr>
          <p:cNvSpPr/>
          <p:nvPr/>
        </p:nvSpPr>
        <p:spPr>
          <a:xfrm>
            <a:off x="9726942" y="4661992"/>
            <a:ext cx="865657" cy="61711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ler" panose="02000503030000020004" pitchFamily="2" charset="0"/>
                <a:cs typeface="Arial" panose="020B0604020202020204" pitchFamily="34" charset="0"/>
              </a:rPr>
              <a:t>30</a:t>
            </a:r>
            <a:endParaRPr lang="id-ID" sz="1600" b="1" dirty="0">
              <a:solidFill>
                <a:schemeClr val="tx1">
                  <a:lumMod val="50000"/>
                  <a:lumOff val="50000"/>
                </a:schemeClr>
              </a:solidFill>
              <a:latin typeface="Aller" panose="02000503030000020004" pitchFamily="2" charset="0"/>
              <a:cs typeface="Arial" panose="020B0604020202020204" pitchFamily="34" charset="0"/>
            </a:endParaRPr>
          </a:p>
        </p:txBody>
      </p:sp>
      <p:sp>
        <p:nvSpPr>
          <p:cNvPr id="64" name="Rectangle 45">
            <a:extLst>
              <a:ext uri="{FF2B5EF4-FFF2-40B4-BE49-F238E27FC236}">
                <a16:creationId xmlns="" xmlns:a16="http://schemas.microsoft.com/office/drawing/2014/main" id="{26C698DC-A42A-BA4B-99AE-F9A2F4D54CD0}"/>
              </a:ext>
            </a:extLst>
          </p:cNvPr>
          <p:cNvSpPr/>
          <p:nvPr/>
        </p:nvSpPr>
        <p:spPr>
          <a:xfrm>
            <a:off x="10700380" y="4661992"/>
            <a:ext cx="865657" cy="61711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ler" panose="02000503030000020004" pitchFamily="2" charset="0"/>
                <a:cs typeface="Arial" panose="020B0604020202020204" pitchFamily="34" charset="0"/>
              </a:rPr>
              <a:t>31</a:t>
            </a:r>
            <a:endParaRPr lang="id-ID" sz="1600" b="1" dirty="0">
              <a:solidFill>
                <a:schemeClr val="tx1">
                  <a:lumMod val="50000"/>
                  <a:lumOff val="50000"/>
                </a:schemeClr>
              </a:solidFill>
              <a:latin typeface="Aller" panose="02000503030000020004" pitchFamily="2" charset="0"/>
              <a:cs typeface="Arial" panose="020B0604020202020204" pitchFamily="34" charset="0"/>
            </a:endParaRPr>
          </a:p>
        </p:txBody>
      </p:sp>
      <p:pic>
        <p:nvPicPr>
          <p:cNvPr id="65" name="图片 64">
            <a:extLst>
              <a:ext uri="{FF2B5EF4-FFF2-40B4-BE49-F238E27FC236}">
                <a16:creationId xmlns:a16="http://schemas.microsoft.com/office/drawing/2014/main" xmlns="" id="{90B69EB9-028C-4346-B105-093C368972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2268" y="4174853"/>
            <a:ext cx="317614" cy="288740"/>
          </a:xfrm>
          <a:prstGeom prst="rect">
            <a:avLst/>
          </a:prstGeom>
        </p:spPr>
      </p:pic>
      <p:pic>
        <p:nvPicPr>
          <p:cNvPr id="66" name="图片 65">
            <a:extLst>
              <a:ext uri="{FF2B5EF4-FFF2-40B4-BE49-F238E27FC236}">
                <a16:creationId xmlns:a16="http://schemas.microsoft.com/office/drawing/2014/main" xmlns="" id="{90B69EB9-028C-4346-B105-093C368972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4084" y="4902168"/>
            <a:ext cx="317614" cy="288740"/>
          </a:xfrm>
          <a:prstGeom prst="rect">
            <a:avLst/>
          </a:prstGeom>
        </p:spPr>
      </p:pic>
      <p:grpSp>
        <p:nvGrpSpPr>
          <p:cNvPr id="67" name="Group 79">
            <a:extLst>
              <a:ext uri="{FF2B5EF4-FFF2-40B4-BE49-F238E27FC236}">
                <a16:creationId xmlns="" xmlns:a16="http://schemas.microsoft.com/office/drawing/2014/main" id="{4FE5E5CB-FE5E-FA46-AB20-D0342A81D842}"/>
              </a:ext>
            </a:extLst>
          </p:cNvPr>
          <p:cNvGrpSpPr/>
          <p:nvPr/>
        </p:nvGrpSpPr>
        <p:grpSpPr>
          <a:xfrm>
            <a:off x="1118511" y="2927377"/>
            <a:ext cx="3670896" cy="585676"/>
            <a:chOff x="1118511" y="2927377"/>
            <a:chExt cx="3670896" cy="585676"/>
          </a:xfrm>
        </p:grpSpPr>
        <p:sp>
          <p:nvSpPr>
            <p:cNvPr id="68" name="Right Triangle 3">
              <a:extLst>
                <a:ext uri="{FF2B5EF4-FFF2-40B4-BE49-F238E27FC236}">
                  <a16:creationId xmlns="" xmlns:a16="http://schemas.microsoft.com/office/drawing/2014/main" id="{A9A58ED8-1EF7-5F42-8DED-47CF7C8849ED}"/>
                </a:ext>
              </a:extLst>
            </p:cNvPr>
            <p:cNvSpPr/>
            <p:nvPr/>
          </p:nvSpPr>
          <p:spPr>
            <a:xfrm rot="5400000">
              <a:off x="1120736" y="2925152"/>
              <a:ext cx="290210" cy="294659"/>
            </a:xfrm>
            <a:prstGeom prst="rt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b="1"/>
            </a:p>
          </p:txBody>
        </p:sp>
        <p:sp>
          <p:nvSpPr>
            <p:cNvPr id="69" name="Rectangle 4">
              <a:extLst>
                <a:ext uri="{FF2B5EF4-FFF2-40B4-BE49-F238E27FC236}">
                  <a16:creationId xmlns="" xmlns:a16="http://schemas.microsoft.com/office/drawing/2014/main" id="{F6615359-F30C-4241-9B2E-C132A2D92687}"/>
                </a:ext>
              </a:extLst>
            </p:cNvPr>
            <p:cNvSpPr/>
            <p:nvPr/>
          </p:nvSpPr>
          <p:spPr>
            <a:xfrm>
              <a:off x="1343068" y="3217587"/>
              <a:ext cx="3446339" cy="2954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100" b="1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cs typeface="Calibri" panose="020F0502020204030204"/>
                </a:rPr>
                <a:t>Checkpoint</a:t>
              </a:r>
              <a:r>
                <a:rPr lang="zh-CN" altLang="en-US" sz="1100" b="1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cs typeface="Calibri" panose="020F0502020204030204"/>
                </a:rPr>
                <a:t> </a:t>
              </a:r>
              <a:r>
                <a:rPr lang="en-US" altLang="zh-CN" sz="1100" b="1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cs typeface="Calibri" panose="020F0502020204030204"/>
                </a:rPr>
                <a:t>3</a:t>
              </a:r>
              <a:r>
                <a:rPr lang="zh-CN" altLang="en-US" sz="1100" b="1" dirty="0" smtClean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cs typeface="Calibri" panose="020F0502020204030204"/>
                </a:rPr>
                <a:t> </a:t>
              </a:r>
              <a:r>
                <a:rPr lang="zh-CN" altLang="en-US" sz="1100" b="1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cs typeface="Calibri" panose="020F0502020204030204"/>
                </a:rPr>
                <a:t>规则说明会</a:t>
              </a:r>
              <a:endParaRPr lang="en-US" sz="11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/>
              </a:endParaRPr>
            </a:p>
          </p:txBody>
        </p:sp>
        <p:sp>
          <p:nvSpPr>
            <p:cNvPr id="70" name="TextBox 5">
              <a:extLst>
                <a:ext uri="{FF2B5EF4-FFF2-40B4-BE49-F238E27FC236}">
                  <a16:creationId xmlns="" xmlns:a16="http://schemas.microsoft.com/office/drawing/2014/main" id="{9A15C727-F4BE-1048-B24E-873CBD798E9F}"/>
                </a:ext>
              </a:extLst>
            </p:cNvPr>
            <p:cNvSpPr txBox="1"/>
            <p:nvPr/>
          </p:nvSpPr>
          <p:spPr>
            <a:xfrm>
              <a:off x="1343066" y="2963132"/>
              <a:ext cx="23874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ller" panose="02000503030000020004" pitchFamily="2" charset="0"/>
                </a:rPr>
                <a:t>14/05</a:t>
              </a:r>
              <a:endParaRPr lang="id-ID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ller" panose="02000503030000020004" pitchFamily="2" charset="0"/>
              </a:endParaRPr>
            </a:p>
          </p:txBody>
        </p:sp>
      </p:grpSp>
      <p:grpSp>
        <p:nvGrpSpPr>
          <p:cNvPr id="71" name="Group 80">
            <a:extLst>
              <a:ext uri="{FF2B5EF4-FFF2-40B4-BE49-F238E27FC236}">
                <a16:creationId xmlns="" xmlns:a16="http://schemas.microsoft.com/office/drawing/2014/main" id="{808C6B6D-A0A8-0C4D-AD63-B5DE0B7F1461}"/>
              </a:ext>
            </a:extLst>
          </p:cNvPr>
          <p:cNvGrpSpPr/>
          <p:nvPr/>
        </p:nvGrpSpPr>
        <p:grpSpPr>
          <a:xfrm>
            <a:off x="1118511" y="3611797"/>
            <a:ext cx="3670896" cy="585676"/>
            <a:chOff x="1118511" y="3611797"/>
            <a:chExt cx="3670896" cy="585676"/>
          </a:xfrm>
        </p:grpSpPr>
        <p:sp>
          <p:nvSpPr>
            <p:cNvPr id="72" name="Right Triangle 6">
              <a:extLst>
                <a:ext uri="{FF2B5EF4-FFF2-40B4-BE49-F238E27FC236}">
                  <a16:creationId xmlns="" xmlns:a16="http://schemas.microsoft.com/office/drawing/2014/main" id="{FD7F2C9C-6930-0D43-940D-9AC455035CC8}"/>
                </a:ext>
              </a:extLst>
            </p:cNvPr>
            <p:cNvSpPr/>
            <p:nvPr/>
          </p:nvSpPr>
          <p:spPr>
            <a:xfrm rot="5400000">
              <a:off x="1120736" y="3609572"/>
              <a:ext cx="290210" cy="294659"/>
            </a:xfrm>
            <a:prstGeom prst="rt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b="1"/>
            </a:p>
          </p:txBody>
        </p:sp>
        <p:sp>
          <p:nvSpPr>
            <p:cNvPr id="73" name="Rectangle 7">
              <a:extLst>
                <a:ext uri="{FF2B5EF4-FFF2-40B4-BE49-F238E27FC236}">
                  <a16:creationId xmlns="" xmlns:a16="http://schemas.microsoft.com/office/drawing/2014/main" id="{FF3E7F3D-337B-8F4E-8463-A51A2136486F}"/>
                </a:ext>
              </a:extLst>
            </p:cNvPr>
            <p:cNvSpPr/>
            <p:nvPr/>
          </p:nvSpPr>
          <p:spPr>
            <a:xfrm>
              <a:off x="1343068" y="3902007"/>
              <a:ext cx="3446339" cy="2954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100" b="1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cs typeface="Calibri" panose="020F0502020204030204"/>
                </a:rPr>
                <a:t>Checkpoint</a:t>
              </a:r>
              <a:r>
                <a:rPr lang="zh-CN" altLang="en-US" sz="1100" b="1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cs typeface="Calibri" panose="020F0502020204030204"/>
                </a:rPr>
                <a:t> </a:t>
              </a:r>
              <a:r>
                <a:rPr lang="en-US" altLang="zh-CN" sz="1100" b="1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cs typeface="Calibri" panose="020F0502020204030204"/>
                </a:rPr>
                <a:t>3</a:t>
              </a:r>
              <a:r>
                <a:rPr lang="zh-CN" altLang="en-US" sz="1100" b="1" dirty="0" smtClean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cs typeface="Calibri" panose="020F0502020204030204"/>
                </a:rPr>
                <a:t> </a:t>
              </a:r>
              <a:r>
                <a:rPr lang="zh-CN" altLang="en-US" sz="1100" b="1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cs typeface="Calibri" panose="020F0502020204030204"/>
                </a:rPr>
                <a:t>活动当天</a:t>
              </a:r>
              <a:endParaRPr lang="en-US" sz="1100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/>
              </a:endParaRPr>
            </a:p>
          </p:txBody>
        </p:sp>
        <p:sp>
          <p:nvSpPr>
            <p:cNvPr id="74" name="TextBox 8">
              <a:extLst>
                <a:ext uri="{FF2B5EF4-FFF2-40B4-BE49-F238E27FC236}">
                  <a16:creationId xmlns="" xmlns:a16="http://schemas.microsoft.com/office/drawing/2014/main" id="{2ED8045A-55BB-B04A-B0F5-171302541C1E}"/>
                </a:ext>
              </a:extLst>
            </p:cNvPr>
            <p:cNvSpPr txBox="1"/>
            <p:nvPr/>
          </p:nvSpPr>
          <p:spPr>
            <a:xfrm>
              <a:off x="1343066" y="3647552"/>
              <a:ext cx="23874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ller" panose="02000503030000020004" pitchFamily="2" charset="0"/>
                </a:rPr>
                <a:t>29/05</a:t>
              </a:r>
              <a:endParaRPr lang="id-ID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ller" panose="02000503030000020004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5341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 7"/>
          <p:cNvGrpSpPr/>
          <p:nvPr/>
        </p:nvGrpSpPr>
        <p:grpSpPr>
          <a:xfrm>
            <a:off x="-9413" y="0"/>
            <a:ext cx="12192000" cy="6858001"/>
            <a:chOff x="0" y="-1"/>
            <a:chExt cx="12192000" cy="6858001"/>
          </a:xfrm>
        </p:grpSpPr>
        <p:pic>
          <p:nvPicPr>
            <p:cNvPr id="7" name="7.jpg" descr="7.jpg"/>
            <p:cNvPicPr>
              <a:picLocks noChangeAspect="1"/>
            </p:cNvPicPr>
            <p:nvPr/>
          </p:nvPicPr>
          <p:blipFill>
            <a:blip r:embed="rId3">
              <a:extLst/>
            </a:blip>
            <a:srcRect t="7791" b="7791"/>
            <a:stretch>
              <a:fillRect/>
            </a:stretch>
          </p:blipFill>
          <p:spPr>
            <a:xfrm>
              <a:off x="0" y="-1"/>
              <a:ext cx="12192000" cy="6857287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6" name="矩形 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2">
                <a:lumMod val="25000"/>
                <a:alpha val="77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9" name="矩形 8"/>
          <p:cNvSpPr/>
          <p:nvPr/>
        </p:nvSpPr>
        <p:spPr>
          <a:xfrm>
            <a:off x="496921" y="348734"/>
            <a:ext cx="433490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altLang="zh-CN" sz="6000" b="1" spc="-151" dirty="0" err="1" smtClean="0">
                <a:solidFill>
                  <a:schemeClr val="bg1"/>
                </a:solidFill>
                <a:latin typeface="Aller" panose="02000503030000020004" pitchFamily="2" charset="0"/>
              </a:rPr>
              <a:t>Checkpoint</a:t>
            </a:r>
            <a:r>
              <a:rPr lang="zh-CN" altLang="en-US" sz="6000" b="1" spc="-151" dirty="0" smtClean="0">
                <a:solidFill>
                  <a:schemeClr val="bg1"/>
                </a:solidFill>
                <a:latin typeface="Aller" panose="02000503030000020004" pitchFamily="2" charset="0"/>
              </a:rPr>
              <a:t> </a:t>
            </a:r>
            <a:r>
              <a:rPr lang="en-US" altLang="zh-CN" sz="6000" b="1" spc="-151" dirty="0">
                <a:solidFill>
                  <a:schemeClr val="bg1"/>
                </a:solidFill>
                <a:latin typeface="Aller" panose="02000503030000020004" pitchFamily="2" charset="0"/>
              </a:rPr>
              <a:t>3</a:t>
            </a:r>
            <a:endParaRPr lang="id-ID" altLang="zh-CN" sz="6000" b="1" spc="-151" dirty="0">
              <a:solidFill>
                <a:schemeClr val="bg1"/>
              </a:solidFill>
              <a:latin typeface="Aller" panose="02000503030000020004" pitchFamily="2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150947" y="659199"/>
            <a:ext cx="27405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spc="-151" dirty="0" smtClean="0">
                <a:solidFill>
                  <a:schemeClr val="bg1"/>
                </a:solidFill>
                <a:latin typeface="Aller" panose="02000503030000020004" pitchFamily="2" charset="0"/>
              </a:rPr>
              <a:t>α</a:t>
            </a:r>
            <a:r>
              <a:rPr lang="zh-CN" altLang="en-US" sz="3200" b="1" spc="-151" dirty="0" smtClean="0">
                <a:solidFill>
                  <a:schemeClr val="bg1"/>
                </a:solidFill>
                <a:latin typeface="Aller" panose="02000503030000020004" pitchFamily="2" charset="0"/>
              </a:rPr>
              <a:t>版产品发布会</a:t>
            </a:r>
            <a:endParaRPr lang="id-ID" altLang="zh-CN" sz="3200" b="1" spc="-151" dirty="0">
              <a:solidFill>
                <a:schemeClr val="bg1"/>
              </a:solidFill>
              <a:latin typeface="Aller" panose="02000503030000020004" pitchFamily="2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49823" y="1468370"/>
            <a:ext cx="53937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400" b="1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什么是</a:t>
            </a:r>
            <a:r>
              <a:rPr kumimoji="1" lang="en-US" altLang="zh-CN" sz="2400" b="1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α</a:t>
            </a:r>
            <a:r>
              <a:rPr kumimoji="1" lang="zh-CN" altLang="en-US" sz="2400" b="1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版产品？</a:t>
            </a:r>
            <a:endParaRPr kumimoji="1" lang="en-US" altLang="zh-CN" sz="2400" b="1" dirty="0" smtClean="0">
              <a:solidFill>
                <a:schemeClr val="bg1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  <a:p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在期末的</a:t>
            </a:r>
            <a:r>
              <a:rPr kumimoji="1" lang="en-US" altLang="zh-CN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IP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项目展示会中每个小组会展示自己的本学期项目的最终产出</a:t>
            </a:r>
            <a:r>
              <a:rPr kumimoji="1" lang="en-US" altLang="zh-CN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---β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版产品，</a:t>
            </a:r>
            <a:r>
              <a:rPr kumimoji="1" lang="en-US" altLang="zh-CN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α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版产品是产品的初级版本，也就是说产品的</a:t>
            </a:r>
            <a:r>
              <a:rPr kumimoji="1" lang="en-US" altLang="zh-CN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β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版是在</a:t>
            </a:r>
            <a:r>
              <a:rPr kumimoji="1" lang="en-US" altLang="zh-CN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α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的基础上迭代产生的。</a:t>
            </a:r>
            <a:endParaRPr kumimoji="1" lang="zh-CN" altLang="en-US" dirty="0">
              <a:solidFill>
                <a:schemeClr val="bg1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68649" y="5345727"/>
            <a:ext cx="600337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000" b="1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衡量维度：</a:t>
            </a:r>
            <a:endParaRPr kumimoji="1" lang="en-US" altLang="zh-CN" sz="2000" b="1" dirty="0" smtClean="0">
              <a:solidFill>
                <a:schemeClr val="bg1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  <a:p>
            <a:r>
              <a:rPr kumimoji="1" lang="en-US" altLang="zh-CN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1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，每个项目组在目前阶段是否已经产生了清晰的</a:t>
            </a:r>
            <a:r>
              <a:rPr kumimoji="1" lang="en-US" altLang="zh-CN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α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版产品；</a:t>
            </a:r>
            <a:endParaRPr kumimoji="1" lang="en-US" altLang="zh-CN" dirty="0" smtClean="0">
              <a:solidFill>
                <a:schemeClr val="bg1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  <a:p>
            <a:r>
              <a:rPr kumimoji="1" lang="en-US" altLang="zh-CN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2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，每个项目组的合作情况；</a:t>
            </a:r>
            <a:endParaRPr kumimoji="1" lang="en-US" altLang="zh-CN" dirty="0" smtClean="0">
              <a:solidFill>
                <a:schemeClr val="bg1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  <a:p>
            <a:r>
              <a:rPr kumimoji="1" lang="en-US" altLang="zh-CN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3</a:t>
            </a:r>
            <a:r>
              <a:rPr kumimoji="1" lang="zh-CN" altLang="en-US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，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每个项目组是否有迭代</a:t>
            </a:r>
            <a:r>
              <a:rPr kumimoji="1" lang="en-US" altLang="zh-CN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/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修改</a:t>
            </a:r>
            <a:r>
              <a:rPr kumimoji="1" lang="en-US" altLang="zh-CN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/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完善项目计划书。</a:t>
            </a:r>
            <a:endParaRPr kumimoji="1" lang="zh-CN" altLang="en-US" dirty="0">
              <a:solidFill>
                <a:schemeClr val="bg1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543787" y="1364397"/>
            <a:ext cx="56388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000" b="1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活动形式：</a:t>
            </a:r>
            <a:endParaRPr kumimoji="1" lang="en-US" altLang="zh-CN" sz="2000" b="1" dirty="0" smtClean="0">
              <a:solidFill>
                <a:schemeClr val="bg1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  <a:p>
            <a:r>
              <a:rPr kumimoji="1" lang="en-US" altLang="zh-CN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1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，活动流程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  <a:sym typeface="Wingdings"/>
              </a:rPr>
              <a:t>：（线上摊位展示）</a:t>
            </a:r>
            <a:endParaRPr kumimoji="1" lang="en-US" altLang="zh-CN" dirty="0" smtClean="0">
              <a:solidFill>
                <a:schemeClr val="bg1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  <a:p>
            <a:pPr marL="742950" lvl="1" indent="-285750">
              <a:buFont typeface="Arial" charset="0"/>
              <a:buChar char="•"/>
            </a:pP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在活动开始前每个项目组在腾讯会议上预约一个会议，并把对应的会议</a:t>
            </a:r>
            <a:r>
              <a:rPr kumimoji="1" lang="en-US" altLang="zh-CN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ID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发给</a:t>
            </a:r>
            <a:r>
              <a:rPr kumimoji="1" lang="en-US" altLang="zh-CN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Ellie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，</a:t>
            </a:r>
            <a:r>
              <a:rPr kumimoji="1" lang="en-US" altLang="zh-CN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Ellie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会把会议</a:t>
            </a:r>
            <a:r>
              <a:rPr kumimoji="1" lang="en-US" altLang="zh-CN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ID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在活动前发到群里；</a:t>
            </a:r>
            <a:endParaRPr kumimoji="1" lang="en-US" altLang="zh-CN" dirty="0" smtClean="0">
              <a:solidFill>
                <a:schemeClr val="bg1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  <a:p>
            <a:pPr marL="742950" lvl="1" indent="-285750">
              <a:buFont typeface="Arial" charset="0"/>
              <a:buChar char="•"/>
            </a:pP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活动开始后，每个小组指定成员在展示产品，其他成员可以自由进入其他会议室观看展示；</a:t>
            </a:r>
            <a:endParaRPr kumimoji="1" lang="en-US" altLang="zh-CN" dirty="0" smtClean="0">
              <a:solidFill>
                <a:schemeClr val="bg1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  <a:p>
            <a:pPr marL="742950" lvl="1" indent="-285750">
              <a:buFont typeface="Arial" charset="0"/>
              <a:buChar char="•"/>
            </a:pP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每个小组的每个人都需要观看其他组的产品展示，所以请在小组内自行安排产品展示的轮换制度；</a:t>
            </a:r>
            <a:endParaRPr kumimoji="1" lang="en-US" altLang="zh-CN" dirty="0" smtClean="0">
              <a:solidFill>
                <a:schemeClr val="bg1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  <a:p>
            <a:pPr marL="742950" lvl="1" indent="-285750">
              <a:buFont typeface="Arial" charset="0"/>
              <a:buChar char="•"/>
            </a:pP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在展示完成之后每个小组选出三名在小组讨论后认为做的最好的</a:t>
            </a:r>
            <a:r>
              <a:rPr kumimoji="1" lang="en-US" altLang="zh-CN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α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版产品。团队教练代表小组投票（每个小组</a:t>
            </a:r>
            <a:r>
              <a:rPr kumimoji="1" lang="en-US" altLang="zh-CN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3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票）。</a:t>
            </a:r>
            <a:endParaRPr kumimoji="1" lang="en-US" altLang="zh-CN" dirty="0" smtClean="0">
              <a:solidFill>
                <a:schemeClr val="bg1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  <a:p>
            <a:pPr marL="1200150" lvl="2" indent="-285750">
              <a:buFont typeface="Arial" charset="0"/>
              <a:buChar char="•"/>
            </a:pP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投票截止时间：</a:t>
            </a:r>
            <a:r>
              <a:rPr kumimoji="1" lang="en-US" altLang="zh-CN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6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月</a:t>
            </a:r>
            <a:r>
              <a:rPr kumimoji="1" lang="en-US" altLang="zh-CN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1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日中午</a:t>
            </a:r>
            <a:r>
              <a:rPr kumimoji="1" lang="en-US" altLang="zh-CN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12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：</a:t>
            </a:r>
            <a:r>
              <a:rPr kumimoji="1" lang="en-US" altLang="zh-CN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00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之前</a:t>
            </a:r>
            <a:endParaRPr kumimoji="1" lang="en-US" altLang="zh-CN" dirty="0" smtClean="0">
              <a:solidFill>
                <a:schemeClr val="bg1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  <a:p>
            <a:endParaRPr kumimoji="1" lang="en-US" altLang="zh-CN" dirty="0" smtClean="0">
              <a:solidFill>
                <a:schemeClr val="bg1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  <a:p>
            <a:r>
              <a:rPr kumimoji="1" lang="en-US" altLang="zh-CN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2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，活动时间：</a:t>
            </a:r>
            <a:r>
              <a:rPr kumimoji="1" lang="en-US" altLang="zh-CN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5.29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kumimoji="1" lang="en-US" altLang="zh-CN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|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kumimoji="1" lang="en-US" altLang="zh-CN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2:10-3</a:t>
            </a:r>
            <a:r>
              <a:rPr kumimoji="1" lang="en-US" altLang="zh-CN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:</a:t>
            </a:r>
            <a:r>
              <a:rPr kumimoji="1" lang="en-US" altLang="zh-CN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40</a:t>
            </a:r>
          </a:p>
          <a:p>
            <a:pPr marL="742950" lvl="1" indent="-285750">
              <a:buFont typeface="Arial" charset="0"/>
              <a:buChar char="•"/>
            </a:pPr>
            <a:endParaRPr kumimoji="1" lang="en-US" altLang="zh-CN" dirty="0" smtClean="0">
              <a:solidFill>
                <a:schemeClr val="bg1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57200" y="3199317"/>
            <a:ext cx="563880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000" b="1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各个项目组需要准备的内容：</a:t>
            </a:r>
            <a:endParaRPr kumimoji="1" lang="en-US" altLang="zh-CN" sz="2000" b="1" dirty="0" smtClean="0">
              <a:solidFill>
                <a:schemeClr val="bg1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  <a:p>
            <a:pPr marL="285750" indent="-285750">
              <a:buFont typeface="Arial" charset="0"/>
              <a:buChar char="•"/>
            </a:pPr>
            <a:r>
              <a:rPr kumimoji="1" lang="en-US" altLang="zh-CN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α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版产品展示；</a:t>
            </a:r>
            <a:endParaRPr kumimoji="1" lang="en-US" altLang="zh-CN" dirty="0" smtClean="0">
              <a:solidFill>
                <a:schemeClr val="bg1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  <a:p>
            <a:pPr marL="285750" indent="-285750">
              <a:buFont typeface="Arial" charset="0"/>
              <a:buChar char="•"/>
            </a:pPr>
            <a:r>
              <a:rPr kumimoji="1" lang="en-US" altLang="zh-CN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Collaboration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kumimoji="1" lang="en-US" altLang="zh-CN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Template</a:t>
            </a:r>
            <a:r>
              <a:rPr kumimoji="1" lang="zh-CN" altLang="en-US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：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记录整个活动的分工合作情况；</a:t>
            </a:r>
            <a:endParaRPr kumimoji="1" lang="en-US" altLang="zh-CN" dirty="0" smtClean="0">
              <a:solidFill>
                <a:schemeClr val="bg1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  <a:p>
            <a:pPr marL="742950" lvl="1" indent="-285750">
              <a:buFont typeface="Arial" charset="0"/>
              <a:buChar char="•"/>
            </a:pPr>
            <a:r>
              <a:rPr kumimoji="1" lang="en-US" altLang="zh-CN" sz="1400" b="1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collaboration</a:t>
            </a:r>
            <a:r>
              <a:rPr kumimoji="1" lang="zh-CN" altLang="en-US" sz="1400" b="1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kumimoji="1" lang="en-US" altLang="zh-CN" sz="1400" b="1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template</a:t>
            </a:r>
            <a:r>
              <a:rPr kumimoji="1" lang="zh-CN" altLang="en-US" sz="1400" b="1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链接：</a:t>
            </a:r>
            <a:r>
              <a:rPr kumimoji="1" lang="en-US" altLang="zh-CN" sz="1100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https</a:t>
            </a:r>
            <a:r>
              <a:rPr kumimoji="1" lang="en-US" altLang="zh-CN" sz="1100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://</a:t>
            </a:r>
            <a:r>
              <a:rPr kumimoji="1" lang="en-US" altLang="zh-CN" sz="1100" dirty="0" err="1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shimo.im</a:t>
            </a:r>
            <a:r>
              <a:rPr kumimoji="1" lang="en-US" altLang="zh-CN" sz="1100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/sheets/Mm30MKgMWPIaFpqG/</a:t>
            </a:r>
            <a:r>
              <a:rPr kumimoji="1" lang="en-US" altLang="zh-CN" sz="1100" dirty="0" err="1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xDVPR</a:t>
            </a:r>
            <a:r>
              <a:rPr kumimoji="1" lang="en-US" altLang="zh-CN" sz="1100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/ </a:t>
            </a:r>
            <a:r>
              <a:rPr kumimoji="1" lang="zh-CN" altLang="en-US" sz="1100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「</a:t>
            </a:r>
            <a:r>
              <a:rPr kumimoji="1" lang="en-US" altLang="zh-CN" sz="1100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collaboration template</a:t>
            </a:r>
            <a:r>
              <a:rPr kumimoji="1" lang="zh-CN" altLang="en-US" sz="1100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」，可复制链接后用石墨文档 </a:t>
            </a:r>
            <a:r>
              <a:rPr kumimoji="1" lang="en-US" altLang="zh-CN" sz="1100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App </a:t>
            </a:r>
            <a:r>
              <a:rPr kumimoji="1" lang="zh-CN" altLang="en-US" sz="1100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或小程序打开</a:t>
            </a:r>
            <a:endParaRPr kumimoji="1" lang="en-US" altLang="zh-CN" sz="1100" dirty="0" smtClean="0">
              <a:solidFill>
                <a:schemeClr val="bg1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  <a:p>
            <a:pPr marL="285750" indent="-285750">
              <a:buFont typeface="Arial" charset="0"/>
              <a:buChar char="•"/>
            </a:pP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迭代后的项目计划书。</a:t>
            </a:r>
            <a:endParaRPr kumimoji="1" lang="en-US" altLang="zh-CN" dirty="0" smtClean="0">
              <a:solidFill>
                <a:schemeClr val="bg1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  <a:p>
            <a:pPr marL="285750" indent="-285750">
              <a:buFont typeface="Arial" charset="0"/>
              <a:buChar char="•"/>
            </a:pP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7554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0" y="0"/>
            <a:ext cx="12192000" cy="6858001"/>
            <a:chOff x="0" y="-1"/>
            <a:chExt cx="12192000" cy="6858001"/>
          </a:xfrm>
        </p:grpSpPr>
        <p:pic>
          <p:nvPicPr>
            <p:cNvPr id="3" name="7.jpg" descr="7.jpg"/>
            <p:cNvPicPr>
              <a:picLocks noChangeAspect="1"/>
            </p:cNvPicPr>
            <p:nvPr/>
          </p:nvPicPr>
          <p:blipFill>
            <a:blip r:embed="rId2">
              <a:extLst/>
            </a:blip>
            <a:srcRect t="7791" b="7791"/>
            <a:stretch>
              <a:fillRect/>
            </a:stretch>
          </p:blipFill>
          <p:spPr>
            <a:xfrm>
              <a:off x="0" y="-1"/>
              <a:ext cx="12192000" cy="6857287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4" name="矩形 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2">
                <a:lumMod val="25000"/>
                <a:alpha val="77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5" name="矩形 4"/>
          <p:cNvSpPr/>
          <p:nvPr/>
        </p:nvSpPr>
        <p:spPr>
          <a:xfrm>
            <a:off x="458821" y="361434"/>
            <a:ext cx="433490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altLang="zh-CN" sz="6000" b="1" spc="-151" dirty="0" err="1">
                <a:solidFill>
                  <a:schemeClr val="bg1"/>
                </a:solidFill>
                <a:latin typeface="Aller" panose="02000503030000020004" pitchFamily="2" charset="0"/>
              </a:rPr>
              <a:t>Checkpoint</a:t>
            </a:r>
            <a:r>
              <a:rPr lang="zh-CN" altLang="en-US" sz="6000" b="1" spc="-151" dirty="0">
                <a:solidFill>
                  <a:schemeClr val="bg1"/>
                </a:solidFill>
                <a:latin typeface="Aller" panose="02000503030000020004" pitchFamily="2" charset="0"/>
              </a:rPr>
              <a:t> </a:t>
            </a:r>
            <a:r>
              <a:rPr lang="en-US" altLang="zh-CN" sz="6000" b="1" spc="-151" dirty="0">
                <a:solidFill>
                  <a:schemeClr val="bg1"/>
                </a:solidFill>
                <a:latin typeface="Aller" panose="02000503030000020004" pitchFamily="2" charset="0"/>
              </a:rPr>
              <a:t>3</a:t>
            </a:r>
            <a:endParaRPr lang="id-ID" altLang="zh-CN" sz="6000" b="1" spc="-151" dirty="0">
              <a:solidFill>
                <a:schemeClr val="bg1"/>
              </a:solidFill>
              <a:latin typeface="Aller" panose="02000503030000020004" pitchFamily="2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010024" y="576877"/>
            <a:ext cx="17486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spc="-151" dirty="0" smtClean="0">
                <a:solidFill>
                  <a:schemeClr val="bg1"/>
                </a:solidFill>
                <a:latin typeface="Aller" panose="02000503030000020004" pitchFamily="2" charset="0"/>
              </a:rPr>
              <a:t>前期准备</a:t>
            </a:r>
            <a:endParaRPr lang="id-ID" altLang="zh-CN" sz="3200" b="1" spc="-151" dirty="0">
              <a:solidFill>
                <a:schemeClr val="bg1"/>
              </a:solidFill>
              <a:latin typeface="Aller" panose="02000503030000020004" pitchFamily="2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60421" y="1953973"/>
            <a:ext cx="463550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b="1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5.28</a:t>
            </a:r>
            <a:r>
              <a:rPr kumimoji="1" lang="zh-CN" altLang="en-US" sz="2000" b="1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（</a:t>
            </a:r>
            <a:r>
              <a:rPr kumimoji="1" lang="en-US" altLang="zh-CN" sz="2000" b="1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10PM</a:t>
            </a:r>
            <a:r>
              <a:rPr kumimoji="1" lang="zh-CN" altLang="en-US" sz="2000" b="1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）：</a:t>
            </a:r>
            <a:endParaRPr kumimoji="1" lang="en-US" altLang="zh-CN" sz="2000" b="1" dirty="0" smtClean="0">
              <a:solidFill>
                <a:schemeClr val="bg1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  <a:p>
            <a:endParaRPr kumimoji="1" lang="en-US" altLang="zh-CN" sz="2000" b="1" dirty="0" smtClean="0">
              <a:solidFill>
                <a:schemeClr val="bg1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  <a:p>
            <a:r>
              <a:rPr kumimoji="1" lang="en-US" altLang="zh-CN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1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，各个小组将</a:t>
            </a:r>
            <a:r>
              <a:rPr kumimoji="1" lang="en-US" altLang="zh-CN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collaboration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kumimoji="1" lang="en-US" altLang="zh-CN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template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以及项目计划书上传至个人网站，并将个人网站的链接发给</a:t>
            </a:r>
            <a:r>
              <a:rPr kumimoji="1" lang="en-US" altLang="zh-CN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Ellie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。（如果</a:t>
            </a:r>
            <a:r>
              <a:rPr kumimoji="1" lang="en-US" altLang="zh-CN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10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点前没有交的按照没有完成处理）；</a:t>
            </a:r>
            <a:endParaRPr kumimoji="1" lang="en-US" altLang="zh-CN" dirty="0" smtClean="0">
              <a:solidFill>
                <a:schemeClr val="bg1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  <a:p>
            <a:endParaRPr kumimoji="1" lang="en-US" altLang="zh-CN" dirty="0" smtClean="0">
              <a:solidFill>
                <a:schemeClr val="bg1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  <a:p>
            <a:r>
              <a:rPr kumimoji="1" lang="en-US" altLang="zh-CN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2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，各个小组将会议</a:t>
            </a:r>
            <a:r>
              <a:rPr kumimoji="1" lang="en-US" altLang="zh-CN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ID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号发给</a:t>
            </a:r>
            <a:r>
              <a:rPr kumimoji="1" lang="en-US" altLang="zh-CN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Ellie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。</a:t>
            </a:r>
            <a:endParaRPr kumimoji="1" lang="zh-CN" altLang="en-US" dirty="0">
              <a:solidFill>
                <a:schemeClr val="bg1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</p:txBody>
      </p:sp>
      <p:pic>
        <p:nvPicPr>
          <p:cNvPr id="1026" name="Picture 2" descr="http://5b0988e595225.cdn.sohucs.com/images/20190502/51b220f64d5a4740a52b3ad5902de4e0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2100" y="1953973"/>
            <a:ext cx="4978400" cy="2550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3864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 3"/>
          <p:cNvGrpSpPr/>
          <p:nvPr/>
        </p:nvGrpSpPr>
        <p:grpSpPr>
          <a:xfrm>
            <a:off x="0" y="0"/>
            <a:ext cx="12192000" cy="6858000"/>
            <a:chOff x="0" y="-424935"/>
            <a:chExt cx="12192000" cy="6858000"/>
          </a:xfrm>
        </p:grpSpPr>
        <p:pic>
          <p:nvPicPr>
            <p:cNvPr id="5" name="7.jpg" descr="7.jpg"/>
            <p:cNvPicPr>
              <a:picLocks noChangeAspect="1"/>
            </p:cNvPicPr>
            <p:nvPr/>
          </p:nvPicPr>
          <p:blipFill>
            <a:blip r:embed="rId2">
              <a:extLst/>
            </a:blip>
            <a:srcRect t="7791" b="7791"/>
            <a:stretch>
              <a:fillRect/>
            </a:stretch>
          </p:blipFill>
          <p:spPr>
            <a:xfrm>
              <a:off x="0" y="-424935"/>
              <a:ext cx="12192000" cy="6857287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6" name="矩形 5"/>
            <p:cNvSpPr/>
            <p:nvPr/>
          </p:nvSpPr>
          <p:spPr>
            <a:xfrm>
              <a:off x="0" y="-424935"/>
              <a:ext cx="12192000" cy="6858000"/>
            </a:xfrm>
            <a:prstGeom prst="rect">
              <a:avLst/>
            </a:prstGeom>
            <a:solidFill>
              <a:schemeClr val="bg2">
                <a:lumMod val="25000"/>
                <a:alpha val="77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7" name="矩形 6"/>
          <p:cNvSpPr/>
          <p:nvPr/>
        </p:nvSpPr>
        <p:spPr>
          <a:xfrm>
            <a:off x="484221" y="424934"/>
            <a:ext cx="433490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altLang="zh-CN" sz="6000" b="1" spc="-151" dirty="0" err="1" smtClean="0">
                <a:solidFill>
                  <a:schemeClr val="bg1"/>
                </a:solidFill>
                <a:latin typeface="Aller" panose="02000503030000020004" pitchFamily="2" charset="0"/>
              </a:rPr>
              <a:t>Checkpoint</a:t>
            </a:r>
            <a:r>
              <a:rPr lang="zh-CN" altLang="en-US" sz="6000" b="1" spc="-151" dirty="0" smtClean="0">
                <a:solidFill>
                  <a:schemeClr val="bg1"/>
                </a:solidFill>
                <a:latin typeface="Aller" panose="02000503030000020004" pitchFamily="2" charset="0"/>
              </a:rPr>
              <a:t> </a:t>
            </a:r>
            <a:r>
              <a:rPr lang="en-US" altLang="zh-CN" sz="6000" b="1" spc="-151" dirty="0">
                <a:solidFill>
                  <a:schemeClr val="bg1"/>
                </a:solidFill>
                <a:latin typeface="Aller" panose="02000503030000020004" pitchFamily="2" charset="0"/>
              </a:rPr>
              <a:t>3</a:t>
            </a:r>
            <a:endParaRPr lang="id-ID" altLang="zh-CN" sz="6000" b="1" spc="-151" dirty="0">
              <a:solidFill>
                <a:schemeClr val="bg1"/>
              </a:solidFill>
              <a:latin typeface="Aller" panose="02000503030000020004" pitchFamily="2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125547" y="736600"/>
            <a:ext cx="3124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200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评价形式</a:t>
            </a:r>
            <a:endParaRPr kumimoji="1" lang="zh-CN" altLang="en-US" sz="3200" dirty="0">
              <a:solidFill>
                <a:schemeClr val="bg1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22300" y="1778000"/>
            <a:ext cx="104267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000" b="1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最受欢迎奖：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每位学习者在所有项目组展示完成后，投出</a:t>
            </a:r>
            <a:r>
              <a:rPr kumimoji="1" lang="en-US" altLang="zh-CN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3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名自己认为做的最好的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项目组。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第一名获得</a:t>
            </a:r>
            <a:r>
              <a:rPr kumimoji="1" lang="en-US" altLang="zh-CN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6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积分，第二名获得</a:t>
            </a:r>
            <a:r>
              <a:rPr kumimoji="1" lang="en-US" altLang="zh-CN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5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积分，第三名获得</a:t>
            </a:r>
            <a:r>
              <a:rPr kumimoji="1" lang="en-US" altLang="zh-CN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4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积分，其余参与并合格的获得</a:t>
            </a:r>
            <a:r>
              <a:rPr kumimoji="1" lang="en-US" altLang="zh-CN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2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积分。</a:t>
            </a:r>
            <a:endParaRPr kumimoji="1" lang="zh-CN" altLang="en-US" dirty="0">
              <a:solidFill>
                <a:schemeClr val="bg1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22300" y="2911733"/>
            <a:ext cx="104267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000" b="1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最佳项目执行奖：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评委们通过对于项目计划书以及</a:t>
            </a:r>
            <a:r>
              <a:rPr kumimoji="1" lang="en-US" altLang="zh-CN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collaboration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kumimoji="1" lang="en-US" altLang="zh-CN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template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的评分，评出</a:t>
            </a:r>
            <a:r>
              <a:rPr kumimoji="1" lang="en-US" altLang="zh-CN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3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名最佳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项目执行奖。第一名获得</a:t>
            </a:r>
            <a:r>
              <a:rPr kumimoji="1" lang="en-US" altLang="zh-CN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6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积分，第二名获得</a:t>
            </a:r>
            <a:r>
              <a:rPr kumimoji="1" lang="en-US" altLang="zh-CN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5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积分，第三名获得</a:t>
            </a:r>
            <a:r>
              <a:rPr kumimoji="1" lang="en-US" altLang="zh-CN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4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积分，其余参与并合格的获得</a:t>
            </a:r>
            <a:r>
              <a:rPr kumimoji="1" lang="en-US" altLang="zh-CN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2</a:t>
            </a:r>
            <a:r>
              <a:rPr kumimoji="1" lang="zh-CN" altLang="en-US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积分。</a:t>
            </a:r>
            <a:endParaRPr kumimoji="1" lang="zh-CN" altLang="en-US" dirty="0">
              <a:solidFill>
                <a:schemeClr val="bg1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67349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 3"/>
          <p:cNvGrpSpPr/>
          <p:nvPr/>
        </p:nvGrpSpPr>
        <p:grpSpPr>
          <a:xfrm>
            <a:off x="0" y="0"/>
            <a:ext cx="12192000" cy="6858001"/>
            <a:chOff x="0" y="-1"/>
            <a:chExt cx="12192000" cy="6858001"/>
          </a:xfrm>
        </p:grpSpPr>
        <p:pic>
          <p:nvPicPr>
            <p:cNvPr id="5" name="7.jpg" descr="7.jpg"/>
            <p:cNvPicPr>
              <a:picLocks noChangeAspect="1"/>
            </p:cNvPicPr>
            <p:nvPr/>
          </p:nvPicPr>
          <p:blipFill>
            <a:blip r:embed="rId2">
              <a:extLst/>
            </a:blip>
            <a:srcRect t="7791" b="7791"/>
            <a:stretch>
              <a:fillRect/>
            </a:stretch>
          </p:blipFill>
          <p:spPr>
            <a:xfrm>
              <a:off x="0" y="-1"/>
              <a:ext cx="12192000" cy="6857287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6" name="矩形 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2">
                <a:lumMod val="25000"/>
                <a:alpha val="77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7" name="矩形 6"/>
          <p:cNvSpPr/>
          <p:nvPr/>
        </p:nvSpPr>
        <p:spPr>
          <a:xfrm>
            <a:off x="484221" y="412234"/>
            <a:ext cx="433490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altLang="zh-CN" sz="6000" b="1" spc="-151" dirty="0" err="1" smtClean="0">
                <a:solidFill>
                  <a:schemeClr val="bg1"/>
                </a:solidFill>
                <a:latin typeface="Aller" panose="02000503030000020004" pitchFamily="2" charset="0"/>
              </a:rPr>
              <a:t>Checkpoint</a:t>
            </a:r>
            <a:r>
              <a:rPr lang="zh-CN" altLang="en-US" sz="6000" b="1" spc="-151" dirty="0" smtClean="0">
                <a:solidFill>
                  <a:schemeClr val="bg1"/>
                </a:solidFill>
                <a:latin typeface="Aller" panose="02000503030000020004" pitchFamily="2" charset="0"/>
              </a:rPr>
              <a:t> </a:t>
            </a:r>
            <a:r>
              <a:rPr lang="en-US" altLang="zh-CN" sz="6000" b="1" spc="-151" dirty="0" smtClean="0">
                <a:solidFill>
                  <a:schemeClr val="bg1"/>
                </a:solidFill>
                <a:latin typeface="Aller" panose="02000503030000020004" pitchFamily="2" charset="0"/>
              </a:rPr>
              <a:t>3</a:t>
            </a:r>
            <a:endParaRPr lang="id-ID" altLang="zh-CN" sz="6000" b="1" spc="-151" dirty="0">
              <a:solidFill>
                <a:schemeClr val="bg1"/>
              </a:solidFill>
              <a:latin typeface="Aller" panose="02000503030000020004" pitchFamily="2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163647" y="736600"/>
            <a:ext cx="32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200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评价维度</a:t>
            </a:r>
            <a:endParaRPr kumimoji="1" lang="zh-CN" altLang="en-US" sz="3200" dirty="0">
              <a:solidFill>
                <a:schemeClr val="bg1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81552" y="2021533"/>
            <a:ext cx="30861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b="1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C</a:t>
            </a:r>
            <a:r>
              <a:rPr kumimoji="1" lang="en-US" altLang="zh-CN" b="1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ollaboration</a:t>
            </a:r>
            <a:r>
              <a:rPr kumimoji="1" lang="zh-CN" altLang="en-US" b="1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kumimoji="1" lang="en-US" altLang="zh-CN" b="1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Template</a:t>
            </a:r>
            <a:r>
              <a:rPr kumimoji="1" lang="zh-CN" altLang="en-US" b="1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：</a:t>
            </a:r>
            <a:endParaRPr kumimoji="1" lang="en-US" altLang="zh-CN" b="1" dirty="0" smtClean="0">
              <a:solidFill>
                <a:schemeClr val="bg1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  <a:p>
            <a:pPr marL="285750" indent="-285750">
              <a:buFont typeface="Arial" charset="0"/>
              <a:buChar char="•"/>
            </a:pPr>
            <a:r>
              <a:rPr kumimoji="1" lang="zh-CN" altLang="en-US" b="1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团队有相应的阶段性产出可以推动</a:t>
            </a:r>
            <a:r>
              <a:rPr kumimoji="1" lang="en-US" altLang="zh-CN" b="1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checkpoint</a:t>
            </a:r>
            <a:r>
              <a:rPr kumimoji="1" lang="zh-CN" altLang="en-US" b="1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kumimoji="1" lang="en-US" altLang="zh-CN" b="1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3</a:t>
            </a:r>
            <a:r>
              <a:rPr kumimoji="1" lang="zh-CN" altLang="en-US" b="1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；</a:t>
            </a:r>
            <a:endParaRPr kumimoji="1" lang="en-US" altLang="zh-CN" b="1" dirty="0" smtClean="0">
              <a:solidFill>
                <a:schemeClr val="bg1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  <a:p>
            <a:pPr marL="285750" indent="-285750">
              <a:buFont typeface="Arial" charset="0"/>
              <a:buChar char="•"/>
            </a:pPr>
            <a:r>
              <a:rPr kumimoji="1" lang="zh-CN" altLang="en-US" b="1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团队内部有详细的分工，每一个组员都有相应的职责；</a:t>
            </a:r>
            <a:endParaRPr kumimoji="1" lang="en-US" altLang="zh-CN" b="1" dirty="0" smtClean="0">
              <a:solidFill>
                <a:schemeClr val="bg1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  <a:p>
            <a:pPr marL="285750" indent="-285750">
              <a:buFont typeface="Arial" charset="0"/>
              <a:buChar char="•"/>
            </a:pPr>
            <a:r>
              <a:rPr kumimoji="1" lang="zh-CN" altLang="en-US" b="1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项目组成员时常聚集讨论来推进项目，并互相交流给予反馈。</a:t>
            </a:r>
            <a:endParaRPr kumimoji="1" lang="en-US" altLang="zh-CN" b="1" dirty="0" smtClean="0">
              <a:solidFill>
                <a:schemeClr val="bg1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  <a:p>
            <a:endParaRPr kumimoji="1" lang="zh-CN" altLang="en-US" dirty="0"/>
          </a:p>
        </p:txBody>
      </p:sp>
      <p:sp>
        <p:nvSpPr>
          <p:cNvPr id="11" name="文本框 10"/>
          <p:cNvSpPr txBox="1"/>
          <p:nvPr/>
        </p:nvSpPr>
        <p:spPr>
          <a:xfrm>
            <a:off x="4196826" y="2057975"/>
            <a:ext cx="30353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b="1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项目计划书：</a:t>
            </a:r>
            <a:endParaRPr kumimoji="1" lang="en-US" altLang="zh-CN" b="1" dirty="0" smtClean="0">
              <a:solidFill>
                <a:schemeClr val="bg1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  <a:p>
            <a:pPr marL="285750" indent="-285750">
              <a:buFont typeface="Arial" charset="0"/>
              <a:buChar char="•"/>
            </a:pPr>
            <a:r>
              <a:rPr kumimoji="1" lang="zh-CN" altLang="en-US" b="1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可行性：项目目标在本学期内切实可行，并可以在学期末达成项目目标</a:t>
            </a:r>
            <a:r>
              <a:rPr kumimoji="1" lang="en-US" altLang="zh-CN" b="1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;</a:t>
            </a:r>
            <a:r>
              <a:rPr kumimoji="1" lang="zh-CN" altLang="en-US" b="1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endParaRPr kumimoji="1" lang="en-US" altLang="zh-CN" b="1" dirty="0" smtClean="0">
              <a:solidFill>
                <a:schemeClr val="bg1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  <a:p>
            <a:pPr marL="285750" indent="-285750">
              <a:buFont typeface="Arial" charset="0"/>
              <a:buChar char="•"/>
            </a:pPr>
            <a:r>
              <a:rPr kumimoji="1" lang="zh-CN" altLang="en-US" b="1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完整性：根据项目目标，项目计划书完整阐释了执行计划、项目预算等。</a:t>
            </a:r>
            <a:endParaRPr kumimoji="1" lang="en-US" altLang="zh-CN" b="1" dirty="0" smtClean="0">
              <a:solidFill>
                <a:schemeClr val="bg1"/>
              </a:solidFill>
              <a:latin typeface="Microsoft YaHei" charset="-122"/>
              <a:ea typeface="Microsoft YaHei" charset="-122"/>
              <a:cs typeface="Microsoft YaHei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121650" y="2021533"/>
            <a:ext cx="3772997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b="1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Checkpoint</a:t>
            </a:r>
            <a:r>
              <a:rPr kumimoji="1" lang="zh-CN" altLang="en-US" b="1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kumimoji="1" lang="en-US" altLang="zh-CN" b="1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3</a:t>
            </a:r>
            <a:r>
              <a:rPr kumimoji="1" lang="zh-CN" altLang="en-US" b="1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kumimoji="1" lang="en-US" altLang="zh-CN" b="1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Rubrics:</a:t>
            </a:r>
            <a:r>
              <a:rPr kumimoji="1" lang="zh-CN" altLang="en-US" b="1" dirty="0" smtClean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 </a:t>
            </a:r>
            <a:r>
              <a:rPr kumimoji="1" lang="en-US" altLang="zh-CN" sz="1100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https://</a:t>
            </a:r>
            <a:r>
              <a:rPr kumimoji="1" lang="en-US" altLang="zh-CN" sz="1100" dirty="0" err="1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shimo.im</a:t>
            </a:r>
            <a:r>
              <a:rPr kumimoji="1" lang="en-US" altLang="zh-CN" sz="1100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/docs/</a:t>
            </a:r>
            <a:r>
              <a:rPr kumimoji="1" lang="en-US" altLang="zh-CN" sz="1100" dirty="0" err="1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VMAPVjjgnWfeowqg</a:t>
            </a:r>
            <a:r>
              <a:rPr kumimoji="1" lang="en-US" altLang="zh-CN" sz="1100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/ </a:t>
            </a:r>
            <a:r>
              <a:rPr kumimoji="1" lang="zh-CN" altLang="en-US" sz="1100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「</a:t>
            </a:r>
            <a:r>
              <a:rPr kumimoji="1" lang="en-US" altLang="zh-CN" sz="1100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Checkpoint 3-Rubrics</a:t>
            </a:r>
            <a:r>
              <a:rPr kumimoji="1" lang="zh-CN" altLang="en-US" sz="1100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」，可复制链接后用石墨文档 </a:t>
            </a:r>
            <a:r>
              <a:rPr kumimoji="1" lang="en-US" altLang="zh-CN" sz="1100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App </a:t>
            </a:r>
            <a:r>
              <a:rPr kumimoji="1" lang="zh-CN" altLang="en-US" sz="1100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rPr>
              <a:t>或小程序打开</a:t>
            </a:r>
          </a:p>
        </p:txBody>
      </p:sp>
    </p:spTree>
    <p:extLst>
      <p:ext uri="{BB962C8B-B14F-4D97-AF65-F5344CB8AC3E}">
        <p14:creationId xmlns:p14="http://schemas.microsoft.com/office/powerpoint/2010/main" val="16021851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1025</TotalTime>
  <Words>673</Words>
  <Application>Microsoft Macintosh PowerPoint</Application>
  <PresentationFormat>宽屏</PresentationFormat>
  <Paragraphs>97</Paragraphs>
  <Slides>8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7" baseType="lpstr">
      <vt:lpstr>Aller</vt:lpstr>
      <vt:lpstr>Calibri</vt:lpstr>
      <vt:lpstr>DengXian</vt:lpstr>
      <vt:lpstr>DengXian Light</vt:lpstr>
      <vt:lpstr>Gill Sans</vt:lpstr>
      <vt:lpstr>Microsoft YaHei</vt:lpstr>
      <vt:lpstr>Wingdings</vt:lpstr>
      <vt:lpstr>Arial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Xinyi Shen</dc:creator>
  <cp:lastModifiedBy>Xinyi Shen</cp:lastModifiedBy>
  <cp:revision>36</cp:revision>
  <dcterms:created xsi:type="dcterms:W3CDTF">2020-05-09T06:00:12Z</dcterms:created>
  <dcterms:modified xsi:type="dcterms:W3CDTF">2020-05-20T00:31:33Z</dcterms:modified>
</cp:coreProperties>
</file>