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1"/>
  </p:notesMasterIdLst>
  <p:sldIdLst>
    <p:sldId id="260" r:id="rId2"/>
    <p:sldId id="256" r:id="rId3"/>
    <p:sldId id="262" r:id="rId4"/>
    <p:sldId id="263" r:id="rId5"/>
    <p:sldId id="257" r:id="rId6"/>
    <p:sldId id="258" r:id="rId7"/>
    <p:sldId id="264" r:id="rId8"/>
    <p:sldId id="259" r:id="rId9"/>
    <p:sldId id="265" r:id="rId10"/>
  </p:sldIdLst>
  <p:sldSz cx="12192000"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38"/>
    <p:restoredTop sz="94652"/>
  </p:normalViewPr>
  <p:slideViewPr>
    <p:cSldViewPr snapToGrid="0" snapToObjects="1">
      <p:cViewPr varScale="1">
        <p:scale>
          <a:sx n="96" d="100"/>
          <a:sy n="96" d="100"/>
        </p:scale>
        <p:origin x="60" y="12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kumimoji="1"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90A6784-7E77-4647-B00D-F3CE7D2B1F20}" type="datetimeFigureOut">
              <a:rPr kumimoji="1" lang="zh-CN" altLang="en-US" smtClean="0"/>
              <a:t>2020/5/8</a:t>
            </a:fld>
            <a:endParaRPr kumimoji="1"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kumimoji="1" lang="zh-CN" altLang="en-US"/>
              <a:t>单击此处编辑母版文本样式</a:t>
            </a:r>
          </a:p>
          <a:p>
            <a:pPr lvl="1"/>
            <a:r>
              <a:rPr kumimoji="1" lang="zh-CN" altLang="en-US"/>
              <a:t>二级</a:t>
            </a:r>
          </a:p>
          <a:p>
            <a:pPr lvl="2"/>
            <a:r>
              <a:rPr kumimoji="1" lang="zh-CN" altLang="en-US"/>
              <a:t>三级</a:t>
            </a:r>
          </a:p>
          <a:p>
            <a:pPr lvl="3"/>
            <a:r>
              <a:rPr kumimoji="1" lang="zh-CN" altLang="en-US"/>
              <a:t>四级</a:t>
            </a:r>
          </a:p>
          <a:p>
            <a:pPr lvl="4"/>
            <a:r>
              <a:rPr kumimoji="1" lang="zh-CN" altLang="en-US"/>
              <a:t>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kumimoji="1" lang="zh-CN" altLang="en-US"/>
          </a:p>
        </p:txBody>
      </p:sp>
      <p:sp>
        <p:nvSpPr>
          <p:cNvPr id="7" name="幻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8AE3C3B-54C2-9D46-9EAF-D56C426B4EFD}" type="slidenum">
              <a:rPr kumimoji="1" lang="zh-CN" altLang="en-US" smtClean="0"/>
              <a:t>‹#›</a:t>
            </a:fld>
            <a:endParaRPr kumimoji="1" lang="zh-CN" altLang="en-US"/>
          </a:p>
        </p:txBody>
      </p:sp>
    </p:spTree>
    <p:extLst>
      <p:ext uri="{BB962C8B-B14F-4D97-AF65-F5344CB8AC3E}">
        <p14:creationId xmlns:p14="http://schemas.microsoft.com/office/powerpoint/2010/main" val="56467875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E3536F2-51ED-4A29-9626-A5D9452F08C9}" type="slidenum">
              <a:rPr lang="id-ID" smtClean="0"/>
              <a:t>4</a:t>
            </a:fld>
            <a:endParaRPr lang="id-ID"/>
          </a:p>
        </p:txBody>
      </p:sp>
    </p:spTree>
    <p:extLst>
      <p:ext uri="{BB962C8B-B14F-4D97-AF65-F5344CB8AC3E}">
        <p14:creationId xmlns:p14="http://schemas.microsoft.com/office/powerpoint/2010/main" val="82554877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kumimoji="1" lang="zh-CN" altLang="en-US"/>
              <a:t>单击此处编辑母版标题样式</a:t>
            </a:r>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zh-CN" altLang="en-US"/>
              <a:t>单击此处编辑母版副标题样式</a:t>
            </a:r>
          </a:p>
        </p:txBody>
      </p:sp>
      <p:sp>
        <p:nvSpPr>
          <p:cNvPr id="4" name="日期占位符 3"/>
          <p:cNvSpPr>
            <a:spLocks noGrp="1"/>
          </p:cNvSpPr>
          <p:nvPr>
            <p:ph type="dt" sz="half" idx="10"/>
          </p:nvPr>
        </p:nvSpPr>
        <p:spPr/>
        <p:txBody>
          <a:bodyPr/>
          <a:lstStyle/>
          <a:p>
            <a:fld id="{0F44E7E5-C780-1241-AF2F-C4536320A3F0}" type="datetimeFigureOut">
              <a:rPr kumimoji="1" lang="zh-CN" altLang="en-US" smtClean="0"/>
              <a:t>2020/5/8</a:t>
            </a:fld>
            <a:endParaRPr kumimoji="1" lang="zh-CN" altLang="en-US"/>
          </a:p>
        </p:txBody>
      </p:sp>
      <p:sp>
        <p:nvSpPr>
          <p:cNvPr id="5" name="页脚占位符 4"/>
          <p:cNvSpPr>
            <a:spLocks noGrp="1"/>
          </p:cNvSpPr>
          <p:nvPr>
            <p:ph type="ftr" sz="quarter" idx="11"/>
          </p:nvPr>
        </p:nvSpPr>
        <p:spPr/>
        <p:txBody>
          <a:bodyPr/>
          <a:lstStyle/>
          <a:p>
            <a:endParaRPr kumimoji="1" lang="zh-CN" altLang="en-US"/>
          </a:p>
        </p:txBody>
      </p:sp>
      <p:sp>
        <p:nvSpPr>
          <p:cNvPr id="6" name="幻灯片编号占位符 5"/>
          <p:cNvSpPr>
            <a:spLocks noGrp="1"/>
          </p:cNvSpPr>
          <p:nvPr>
            <p:ph type="sldNum" sz="quarter" idx="12"/>
          </p:nvPr>
        </p:nvSpPr>
        <p:spPr/>
        <p:txBody>
          <a:bodyPr/>
          <a:lstStyle/>
          <a:p>
            <a:fld id="{E2E13AAE-64A3-8442-8689-7107D56CF95A}" type="slidenum">
              <a:rPr kumimoji="1" lang="zh-CN" altLang="en-US" smtClean="0"/>
              <a:t>‹#›</a:t>
            </a:fld>
            <a:endParaRPr kumimoji="1" lang="zh-CN" altLang="en-US"/>
          </a:p>
        </p:txBody>
      </p:sp>
    </p:spTree>
    <p:extLst>
      <p:ext uri="{BB962C8B-B14F-4D97-AF65-F5344CB8AC3E}">
        <p14:creationId xmlns:p14="http://schemas.microsoft.com/office/powerpoint/2010/main" val="60243873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本">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kumimoji="1" lang="zh-CN" altLang="en-US"/>
              <a:t>单击此处编辑母版标题样式</a:t>
            </a:r>
          </a:p>
        </p:txBody>
      </p:sp>
      <p:sp>
        <p:nvSpPr>
          <p:cNvPr id="3" name="竖排文本占位符 2"/>
          <p:cNvSpPr>
            <a:spLocks noGrp="1"/>
          </p:cNvSpPr>
          <p:nvPr>
            <p:ph type="body" orient="vert" idx="1"/>
          </p:nvPr>
        </p:nvSpPr>
        <p:spPr/>
        <p:txBody>
          <a:bodyPr vert="eaVert"/>
          <a:lstStyle/>
          <a:p>
            <a:pPr lvl="0"/>
            <a:r>
              <a:rPr kumimoji="1" lang="zh-CN" altLang="en-US"/>
              <a:t>单击此处编辑母版文本样式</a:t>
            </a:r>
          </a:p>
          <a:p>
            <a:pPr lvl="1"/>
            <a:r>
              <a:rPr kumimoji="1" lang="zh-CN" altLang="en-US"/>
              <a:t>二级</a:t>
            </a:r>
          </a:p>
          <a:p>
            <a:pPr lvl="2"/>
            <a:r>
              <a:rPr kumimoji="1" lang="zh-CN" altLang="en-US"/>
              <a:t>三级</a:t>
            </a:r>
          </a:p>
          <a:p>
            <a:pPr lvl="3"/>
            <a:r>
              <a:rPr kumimoji="1" lang="zh-CN" altLang="en-US"/>
              <a:t>四级</a:t>
            </a:r>
          </a:p>
          <a:p>
            <a:pPr lvl="4"/>
            <a:r>
              <a:rPr kumimoji="1" lang="zh-CN" altLang="en-US"/>
              <a:t>五级</a:t>
            </a:r>
          </a:p>
        </p:txBody>
      </p:sp>
      <p:sp>
        <p:nvSpPr>
          <p:cNvPr id="4" name="日期占位符 3"/>
          <p:cNvSpPr>
            <a:spLocks noGrp="1"/>
          </p:cNvSpPr>
          <p:nvPr>
            <p:ph type="dt" sz="half" idx="10"/>
          </p:nvPr>
        </p:nvSpPr>
        <p:spPr/>
        <p:txBody>
          <a:bodyPr/>
          <a:lstStyle/>
          <a:p>
            <a:fld id="{0F44E7E5-C780-1241-AF2F-C4536320A3F0}" type="datetimeFigureOut">
              <a:rPr kumimoji="1" lang="zh-CN" altLang="en-US" smtClean="0"/>
              <a:t>2020/5/8</a:t>
            </a:fld>
            <a:endParaRPr kumimoji="1" lang="zh-CN" altLang="en-US"/>
          </a:p>
        </p:txBody>
      </p:sp>
      <p:sp>
        <p:nvSpPr>
          <p:cNvPr id="5" name="页脚占位符 4"/>
          <p:cNvSpPr>
            <a:spLocks noGrp="1"/>
          </p:cNvSpPr>
          <p:nvPr>
            <p:ph type="ftr" sz="quarter" idx="11"/>
          </p:nvPr>
        </p:nvSpPr>
        <p:spPr/>
        <p:txBody>
          <a:bodyPr/>
          <a:lstStyle/>
          <a:p>
            <a:endParaRPr kumimoji="1" lang="zh-CN" altLang="en-US"/>
          </a:p>
        </p:txBody>
      </p:sp>
      <p:sp>
        <p:nvSpPr>
          <p:cNvPr id="6" name="幻灯片编号占位符 5"/>
          <p:cNvSpPr>
            <a:spLocks noGrp="1"/>
          </p:cNvSpPr>
          <p:nvPr>
            <p:ph type="sldNum" sz="quarter" idx="12"/>
          </p:nvPr>
        </p:nvSpPr>
        <p:spPr/>
        <p:txBody>
          <a:bodyPr/>
          <a:lstStyle/>
          <a:p>
            <a:fld id="{E2E13AAE-64A3-8442-8689-7107D56CF95A}" type="slidenum">
              <a:rPr kumimoji="1" lang="zh-CN" altLang="en-US" smtClean="0"/>
              <a:t>‹#›</a:t>
            </a:fld>
            <a:endParaRPr kumimoji="1" lang="zh-CN" altLang="en-US"/>
          </a:p>
        </p:txBody>
      </p:sp>
    </p:spTree>
    <p:extLst>
      <p:ext uri="{BB962C8B-B14F-4D97-AF65-F5344CB8AC3E}">
        <p14:creationId xmlns:p14="http://schemas.microsoft.com/office/powerpoint/2010/main" val="29944700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和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kumimoji="1" lang="zh-CN" altLang="en-US"/>
              <a:t>单击此处编辑母版标题样式</a:t>
            </a:r>
          </a:p>
        </p:txBody>
      </p:sp>
      <p:sp>
        <p:nvSpPr>
          <p:cNvPr id="3" name="竖排文本占位符 2"/>
          <p:cNvSpPr>
            <a:spLocks noGrp="1"/>
          </p:cNvSpPr>
          <p:nvPr>
            <p:ph type="body" orient="vert" idx="1"/>
          </p:nvPr>
        </p:nvSpPr>
        <p:spPr>
          <a:xfrm>
            <a:off x="838200" y="365125"/>
            <a:ext cx="7734300" cy="5811838"/>
          </a:xfrm>
        </p:spPr>
        <p:txBody>
          <a:bodyPr vert="eaVert"/>
          <a:lstStyle/>
          <a:p>
            <a:pPr lvl="0"/>
            <a:r>
              <a:rPr kumimoji="1" lang="zh-CN" altLang="en-US"/>
              <a:t>单击此处编辑母版文本样式</a:t>
            </a:r>
          </a:p>
          <a:p>
            <a:pPr lvl="1"/>
            <a:r>
              <a:rPr kumimoji="1" lang="zh-CN" altLang="en-US"/>
              <a:t>二级</a:t>
            </a:r>
          </a:p>
          <a:p>
            <a:pPr lvl="2"/>
            <a:r>
              <a:rPr kumimoji="1" lang="zh-CN" altLang="en-US"/>
              <a:t>三级</a:t>
            </a:r>
          </a:p>
          <a:p>
            <a:pPr lvl="3"/>
            <a:r>
              <a:rPr kumimoji="1" lang="zh-CN" altLang="en-US"/>
              <a:t>四级</a:t>
            </a:r>
          </a:p>
          <a:p>
            <a:pPr lvl="4"/>
            <a:r>
              <a:rPr kumimoji="1" lang="zh-CN" altLang="en-US"/>
              <a:t>五级</a:t>
            </a:r>
          </a:p>
        </p:txBody>
      </p:sp>
      <p:sp>
        <p:nvSpPr>
          <p:cNvPr id="4" name="日期占位符 3"/>
          <p:cNvSpPr>
            <a:spLocks noGrp="1"/>
          </p:cNvSpPr>
          <p:nvPr>
            <p:ph type="dt" sz="half" idx="10"/>
          </p:nvPr>
        </p:nvSpPr>
        <p:spPr/>
        <p:txBody>
          <a:bodyPr/>
          <a:lstStyle/>
          <a:p>
            <a:fld id="{0F44E7E5-C780-1241-AF2F-C4536320A3F0}" type="datetimeFigureOut">
              <a:rPr kumimoji="1" lang="zh-CN" altLang="en-US" smtClean="0"/>
              <a:t>2020/5/8</a:t>
            </a:fld>
            <a:endParaRPr kumimoji="1" lang="zh-CN" altLang="en-US"/>
          </a:p>
        </p:txBody>
      </p:sp>
      <p:sp>
        <p:nvSpPr>
          <p:cNvPr id="5" name="页脚占位符 4"/>
          <p:cNvSpPr>
            <a:spLocks noGrp="1"/>
          </p:cNvSpPr>
          <p:nvPr>
            <p:ph type="ftr" sz="quarter" idx="11"/>
          </p:nvPr>
        </p:nvSpPr>
        <p:spPr/>
        <p:txBody>
          <a:bodyPr/>
          <a:lstStyle/>
          <a:p>
            <a:endParaRPr kumimoji="1" lang="zh-CN" altLang="en-US"/>
          </a:p>
        </p:txBody>
      </p:sp>
      <p:sp>
        <p:nvSpPr>
          <p:cNvPr id="6" name="幻灯片编号占位符 5"/>
          <p:cNvSpPr>
            <a:spLocks noGrp="1"/>
          </p:cNvSpPr>
          <p:nvPr>
            <p:ph type="sldNum" sz="quarter" idx="12"/>
          </p:nvPr>
        </p:nvSpPr>
        <p:spPr/>
        <p:txBody>
          <a:bodyPr/>
          <a:lstStyle/>
          <a:p>
            <a:fld id="{E2E13AAE-64A3-8442-8689-7107D56CF95A}" type="slidenum">
              <a:rPr kumimoji="1" lang="zh-CN" altLang="en-US" smtClean="0"/>
              <a:t>‹#›</a:t>
            </a:fld>
            <a:endParaRPr kumimoji="1" lang="zh-CN" altLang="en-US"/>
          </a:p>
        </p:txBody>
      </p:sp>
    </p:spTree>
    <p:extLst>
      <p:ext uri="{BB962C8B-B14F-4D97-AF65-F5344CB8AC3E}">
        <p14:creationId xmlns:p14="http://schemas.microsoft.com/office/powerpoint/2010/main" val="125166172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Custom Layout">
    <p:spTree>
      <p:nvGrpSpPr>
        <p:cNvPr id="1" name=""/>
        <p:cNvGrpSpPr/>
        <p:nvPr/>
      </p:nvGrpSpPr>
      <p:grpSpPr>
        <a:xfrm>
          <a:off x="0" y="0"/>
          <a:ext cx="0" cy="0"/>
          <a:chOff x="0" y="0"/>
          <a:chExt cx="0" cy="0"/>
        </a:xfrm>
      </p:grpSpPr>
      <p:sp>
        <p:nvSpPr>
          <p:cNvPr id="3" name="图片占位符 2">
            <a:extLst>
              <a:ext uri="{FF2B5EF4-FFF2-40B4-BE49-F238E27FC236}">
                <a16:creationId xmlns:a16="http://schemas.microsoft.com/office/drawing/2014/main" id="{E46D7CA7-5B8D-4C7E-A930-41A889A22377}"/>
              </a:ext>
            </a:extLst>
          </p:cNvPr>
          <p:cNvSpPr>
            <a:spLocks noGrp="1"/>
          </p:cNvSpPr>
          <p:nvPr>
            <p:ph type="pic" sz="quarter" idx="10"/>
          </p:nvPr>
        </p:nvSpPr>
        <p:spPr>
          <a:xfrm>
            <a:off x="0" y="0"/>
            <a:ext cx="12192000" cy="6858000"/>
          </a:xfrm>
        </p:spPr>
        <p:txBody>
          <a:bodyPr anchor="ctr">
            <a:normAutofit/>
          </a:bodyPr>
          <a:lstStyle>
            <a:lvl1pPr algn="ctr">
              <a:defRPr sz="1800"/>
            </a:lvl1pPr>
          </a:lstStyle>
          <a:p>
            <a:endParaRPr lang="zh-CN" altLang="en-US"/>
          </a:p>
        </p:txBody>
      </p:sp>
    </p:spTree>
    <p:extLst>
      <p:ext uri="{BB962C8B-B14F-4D97-AF65-F5344CB8AC3E}">
        <p14:creationId xmlns:p14="http://schemas.microsoft.com/office/powerpoint/2010/main" val="19255313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userDrawn="1">
  <p:cSld name="Title Slide">
    <p:bg>
      <p:bgPr>
        <a:solidFill>
          <a:srgbClr val="F2F2F2"/>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1794DCFB-50A5-AB43-A70B-87655E1B14AB}"/>
              </a:ext>
            </a:extLst>
          </p:cNvPr>
          <p:cNvSpPr/>
          <p:nvPr userDrawn="1"/>
        </p:nvSpPr>
        <p:spPr>
          <a:xfrm>
            <a:off x="315132" y="294345"/>
            <a:ext cx="11582400" cy="628468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800"/>
          </a:p>
        </p:txBody>
      </p:sp>
    </p:spTree>
    <p:extLst>
      <p:ext uri="{BB962C8B-B14F-4D97-AF65-F5344CB8AC3E}">
        <p14:creationId xmlns:p14="http://schemas.microsoft.com/office/powerpoint/2010/main" val="3762039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kumimoji="1" lang="zh-CN" altLang="en-US"/>
              <a:t>单击此处编辑母版标题样式</a:t>
            </a:r>
          </a:p>
        </p:txBody>
      </p:sp>
      <p:sp>
        <p:nvSpPr>
          <p:cNvPr id="3" name="内容占位符 2"/>
          <p:cNvSpPr>
            <a:spLocks noGrp="1"/>
          </p:cNvSpPr>
          <p:nvPr>
            <p:ph idx="1"/>
          </p:nvPr>
        </p:nvSpPr>
        <p:spPr/>
        <p:txBody>
          <a:bodyPr/>
          <a:lstStyle/>
          <a:p>
            <a:pPr lvl="0"/>
            <a:r>
              <a:rPr kumimoji="1" lang="zh-CN" altLang="en-US"/>
              <a:t>单击此处编辑母版文本样式</a:t>
            </a:r>
          </a:p>
          <a:p>
            <a:pPr lvl="1"/>
            <a:r>
              <a:rPr kumimoji="1" lang="zh-CN" altLang="en-US"/>
              <a:t>二级</a:t>
            </a:r>
          </a:p>
          <a:p>
            <a:pPr lvl="2"/>
            <a:r>
              <a:rPr kumimoji="1" lang="zh-CN" altLang="en-US"/>
              <a:t>三级</a:t>
            </a:r>
          </a:p>
          <a:p>
            <a:pPr lvl="3"/>
            <a:r>
              <a:rPr kumimoji="1" lang="zh-CN" altLang="en-US"/>
              <a:t>四级</a:t>
            </a:r>
          </a:p>
          <a:p>
            <a:pPr lvl="4"/>
            <a:r>
              <a:rPr kumimoji="1" lang="zh-CN" altLang="en-US"/>
              <a:t>五级</a:t>
            </a:r>
          </a:p>
        </p:txBody>
      </p:sp>
      <p:sp>
        <p:nvSpPr>
          <p:cNvPr id="4" name="日期占位符 3"/>
          <p:cNvSpPr>
            <a:spLocks noGrp="1"/>
          </p:cNvSpPr>
          <p:nvPr>
            <p:ph type="dt" sz="half" idx="10"/>
          </p:nvPr>
        </p:nvSpPr>
        <p:spPr/>
        <p:txBody>
          <a:bodyPr/>
          <a:lstStyle/>
          <a:p>
            <a:fld id="{0F44E7E5-C780-1241-AF2F-C4536320A3F0}" type="datetimeFigureOut">
              <a:rPr kumimoji="1" lang="zh-CN" altLang="en-US" smtClean="0"/>
              <a:t>2020/5/8</a:t>
            </a:fld>
            <a:endParaRPr kumimoji="1" lang="zh-CN" altLang="en-US"/>
          </a:p>
        </p:txBody>
      </p:sp>
      <p:sp>
        <p:nvSpPr>
          <p:cNvPr id="5" name="页脚占位符 4"/>
          <p:cNvSpPr>
            <a:spLocks noGrp="1"/>
          </p:cNvSpPr>
          <p:nvPr>
            <p:ph type="ftr" sz="quarter" idx="11"/>
          </p:nvPr>
        </p:nvSpPr>
        <p:spPr/>
        <p:txBody>
          <a:bodyPr/>
          <a:lstStyle/>
          <a:p>
            <a:endParaRPr kumimoji="1" lang="zh-CN" altLang="en-US"/>
          </a:p>
        </p:txBody>
      </p:sp>
      <p:sp>
        <p:nvSpPr>
          <p:cNvPr id="6" name="幻灯片编号占位符 5"/>
          <p:cNvSpPr>
            <a:spLocks noGrp="1"/>
          </p:cNvSpPr>
          <p:nvPr>
            <p:ph type="sldNum" sz="quarter" idx="12"/>
          </p:nvPr>
        </p:nvSpPr>
        <p:spPr/>
        <p:txBody>
          <a:bodyPr/>
          <a:lstStyle/>
          <a:p>
            <a:fld id="{E2E13AAE-64A3-8442-8689-7107D56CF95A}" type="slidenum">
              <a:rPr kumimoji="1" lang="zh-CN" altLang="en-US" smtClean="0"/>
              <a:t>‹#›</a:t>
            </a:fld>
            <a:endParaRPr kumimoji="1" lang="zh-CN" altLang="en-US"/>
          </a:p>
        </p:txBody>
      </p:sp>
    </p:spTree>
    <p:extLst>
      <p:ext uri="{BB962C8B-B14F-4D97-AF65-F5344CB8AC3E}">
        <p14:creationId xmlns:p14="http://schemas.microsoft.com/office/powerpoint/2010/main" val="19499744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kumimoji="1" lang="zh-CN" altLang="en-US"/>
              <a:t>单击此处编辑母版标题样式</a:t>
            </a:r>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kumimoji="1" lang="zh-CN" altLang="en-US"/>
              <a:t>单击此处编辑母版文本样式</a:t>
            </a:r>
          </a:p>
        </p:txBody>
      </p:sp>
      <p:sp>
        <p:nvSpPr>
          <p:cNvPr id="4" name="日期占位符 3"/>
          <p:cNvSpPr>
            <a:spLocks noGrp="1"/>
          </p:cNvSpPr>
          <p:nvPr>
            <p:ph type="dt" sz="half" idx="10"/>
          </p:nvPr>
        </p:nvSpPr>
        <p:spPr/>
        <p:txBody>
          <a:bodyPr/>
          <a:lstStyle/>
          <a:p>
            <a:fld id="{0F44E7E5-C780-1241-AF2F-C4536320A3F0}" type="datetimeFigureOut">
              <a:rPr kumimoji="1" lang="zh-CN" altLang="en-US" smtClean="0"/>
              <a:t>2020/5/8</a:t>
            </a:fld>
            <a:endParaRPr kumimoji="1" lang="zh-CN" altLang="en-US"/>
          </a:p>
        </p:txBody>
      </p:sp>
      <p:sp>
        <p:nvSpPr>
          <p:cNvPr id="5" name="页脚占位符 4"/>
          <p:cNvSpPr>
            <a:spLocks noGrp="1"/>
          </p:cNvSpPr>
          <p:nvPr>
            <p:ph type="ftr" sz="quarter" idx="11"/>
          </p:nvPr>
        </p:nvSpPr>
        <p:spPr/>
        <p:txBody>
          <a:bodyPr/>
          <a:lstStyle/>
          <a:p>
            <a:endParaRPr kumimoji="1" lang="zh-CN" altLang="en-US"/>
          </a:p>
        </p:txBody>
      </p:sp>
      <p:sp>
        <p:nvSpPr>
          <p:cNvPr id="6" name="幻灯片编号占位符 5"/>
          <p:cNvSpPr>
            <a:spLocks noGrp="1"/>
          </p:cNvSpPr>
          <p:nvPr>
            <p:ph type="sldNum" sz="quarter" idx="12"/>
          </p:nvPr>
        </p:nvSpPr>
        <p:spPr/>
        <p:txBody>
          <a:bodyPr/>
          <a:lstStyle/>
          <a:p>
            <a:fld id="{E2E13AAE-64A3-8442-8689-7107D56CF95A}" type="slidenum">
              <a:rPr kumimoji="1" lang="zh-CN" altLang="en-US" smtClean="0"/>
              <a:t>‹#›</a:t>
            </a:fld>
            <a:endParaRPr kumimoji="1" lang="zh-CN" altLang="en-US"/>
          </a:p>
        </p:txBody>
      </p:sp>
    </p:spTree>
    <p:extLst>
      <p:ext uri="{BB962C8B-B14F-4D97-AF65-F5344CB8AC3E}">
        <p14:creationId xmlns:p14="http://schemas.microsoft.com/office/powerpoint/2010/main" val="4720560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项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kumimoji="1" lang="zh-CN" altLang="en-US"/>
              <a:t>单击此处编辑母版标题样式</a:t>
            </a:r>
          </a:p>
        </p:txBody>
      </p:sp>
      <p:sp>
        <p:nvSpPr>
          <p:cNvPr id="3" name="内容占位符 2"/>
          <p:cNvSpPr>
            <a:spLocks noGrp="1"/>
          </p:cNvSpPr>
          <p:nvPr>
            <p:ph sz="half" idx="1"/>
          </p:nvPr>
        </p:nvSpPr>
        <p:spPr>
          <a:xfrm>
            <a:off x="838200" y="1825625"/>
            <a:ext cx="5181600" cy="4351338"/>
          </a:xfrm>
        </p:spPr>
        <p:txBody>
          <a:bodyPr/>
          <a:lstStyle/>
          <a:p>
            <a:pPr lvl="0"/>
            <a:r>
              <a:rPr kumimoji="1" lang="zh-CN" altLang="en-US"/>
              <a:t>单击此处编辑母版文本样式</a:t>
            </a:r>
          </a:p>
          <a:p>
            <a:pPr lvl="1"/>
            <a:r>
              <a:rPr kumimoji="1" lang="zh-CN" altLang="en-US"/>
              <a:t>二级</a:t>
            </a:r>
          </a:p>
          <a:p>
            <a:pPr lvl="2"/>
            <a:r>
              <a:rPr kumimoji="1" lang="zh-CN" altLang="en-US"/>
              <a:t>三级</a:t>
            </a:r>
          </a:p>
          <a:p>
            <a:pPr lvl="3"/>
            <a:r>
              <a:rPr kumimoji="1" lang="zh-CN" altLang="en-US"/>
              <a:t>四级</a:t>
            </a:r>
          </a:p>
          <a:p>
            <a:pPr lvl="4"/>
            <a:r>
              <a:rPr kumimoji="1" lang="zh-CN" altLang="en-US"/>
              <a:t>五级</a:t>
            </a:r>
          </a:p>
        </p:txBody>
      </p:sp>
      <p:sp>
        <p:nvSpPr>
          <p:cNvPr id="4" name="内容占位符 3"/>
          <p:cNvSpPr>
            <a:spLocks noGrp="1"/>
          </p:cNvSpPr>
          <p:nvPr>
            <p:ph sz="half" idx="2"/>
          </p:nvPr>
        </p:nvSpPr>
        <p:spPr>
          <a:xfrm>
            <a:off x="6172200" y="1825625"/>
            <a:ext cx="5181600" cy="4351338"/>
          </a:xfrm>
        </p:spPr>
        <p:txBody>
          <a:bodyPr/>
          <a:lstStyle/>
          <a:p>
            <a:pPr lvl="0"/>
            <a:r>
              <a:rPr kumimoji="1" lang="zh-CN" altLang="en-US"/>
              <a:t>单击此处编辑母版文本样式</a:t>
            </a:r>
          </a:p>
          <a:p>
            <a:pPr lvl="1"/>
            <a:r>
              <a:rPr kumimoji="1" lang="zh-CN" altLang="en-US"/>
              <a:t>二级</a:t>
            </a:r>
          </a:p>
          <a:p>
            <a:pPr lvl="2"/>
            <a:r>
              <a:rPr kumimoji="1" lang="zh-CN" altLang="en-US"/>
              <a:t>三级</a:t>
            </a:r>
          </a:p>
          <a:p>
            <a:pPr lvl="3"/>
            <a:r>
              <a:rPr kumimoji="1" lang="zh-CN" altLang="en-US"/>
              <a:t>四级</a:t>
            </a:r>
          </a:p>
          <a:p>
            <a:pPr lvl="4"/>
            <a:r>
              <a:rPr kumimoji="1" lang="zh-CN" altLang="en-US"/>
              <a:t>五级</a:t>
            </a:r>
          </a:p>
        </p:txBody>
      </p:sp>
      <p:sp>
        <p:nvSpPr>
          <p:cNvPr id="5" name="日期占位符 4"/>
          <p:cNvSpPr>
            <a:spLocks noGrp="1"/>
          </p:cNvSpPr>
          <p:nvPr>
            <p:ph type="dt" sz="half" idx="10"/>
          </p:nvPr>
        </p:nvSpPr>
        <p:spPr/>
        <p:txBody>
          <a:bodyPr/>
          <a:lstStyle/>
          <a:p>
            <a:fld id="{0F44E7E5-C780-1241-AF2F-C4536320A3F0}" type="datetimeFigureOut">
              <a:rPr kumimoji="1" lang="zh-CN" altLang="en-US" smtClean="0"/>
              <a:t>2020/5/8</a:t>
            </a:fld>
            <a:endParaRPr kumimoji="1" lang="zh-CN" altLang="en-US"/>
          </a:p>
        </p:txBody>
      </p:sp>
      <p:sp>
        <p:nvSpPr>
          <p:cNvPr id="6" name="页脚占位符 5"/>
          <p:cNvSpPr>
            <a:spLocks noGrp="1"/>
          </p:cNvSpPr>
          <p:nvPr>
            <p:ph type="ftr" sz="quarter" idx="11"/>
          </p:nvPr>
        </p:nvSpPr>
        <p:spPr/>
        <p:txBody>
          <a:bodyPr/>
          <a:lstStyle/>
          <a:p>
            <a:endParaRPr kumimoji="1" lang="zh-CN" altLang="en-US"/>
          </a:p>
        </p:txBody>
      </p:sp>
      <p:sp>
        <p:nvSpPr>
          <p:cNvPr id="7" name="幻灯片编号占位符 6"/>
          <p:cNvSpPr>
            <a:spLocks noGrp="1"/>
          </p:cNvSpPr>
          <p:nvPr>
            <p:ph type="sldNum" sz="quarter" idx="12"/>
          </p:nvPr>
        </p:nvSpPr>
        <p:spPr/>
        <p:txBody>
          <a:bodyPr/>
          <a:lstStyle/>
          <a:p>
            <a:fld id="{E2E13AAE-64A3-8442-8689-7107D56CF95A}" type="slidenum">
              <a:rPr kumimoji="1" lang="zh-CN" altLang="en-US" smtClean="0"/>
              <a:t>‹#›</a:t>
            </a:fld>
            <a:endParaRPr kumimoji="1" lang="zh-CN" altLang="en-US"/>
          </a:p>
        </p:txBody>
      </p:sp>
    </p:spTree>
    <p:extLst>
      <p:ext uri="{BB962C8B-B14F-4D97-AF65-F5344CB8AC3E}">
        <p14:creationId xmlns:p14="http://schemas.microsoft.com/office/powerpoint/2010/main" val="10412386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kumimoji="1" lang="zh-CN" altLang="en-US"/>
              <a:t>单击此处编辑母版标题样式</a:t>
            </a:r>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zh-CN" altLang="en-US"/>
              <a:t>单击此处编辑母版文本样式</a:t>
            </a:r>
          </a:p>
        </p:txBody>
      </p:sp>
      <p:sp>
        <p:nvSpPr>
          <p:cNvPr id="4" name="内容占位符 3"/>
          <p:cNvSpPr>
            <a:spLocks noGrp="1"/>
          </p:cNvSpPr>
          <p:nvPr>
            <p:ph sz="half" idx="2"/>
          </p:nvPr>
        </p:nvSpPr>
        <p:spPr>
          <a:xfrm>
            <a:off x="839788" y="2505075"/>
            <a:ext cx="5157787" cy="3684588"/>
          </a:xfrm>
        </p:spPr>
        <p:txBody>
          <a:bodyPr/>
          <a:lstStyle/>
          <a:p>
            <a:pPr lvl="0"/>
            <a:r>
              <a:rPr kumimoji="1" lang="zh-CN" altLang="en-US"/>
              <a:t>单击此处编辑母版文本样式</a:t>
            </a:r>
          </a:p>
          <a:p>
            <a:pPr lvl="1"/>
            <a:r>
              <a:rPr kumimoji="1" lang="zh-CN" altLang="en-US"/>
              <a:t>二级</a:t>
            </a:r>
          </a:p>
          <a:p>
            <a:pPr lvl="2"/>
            <a:r>
              <a:rPr kumimoji="1" lang="zh-CN" altLang="en-US"/>
              <a:t>三级</a:t>
            </a:r>
          </a:p>
          <a:p>
            <a:pPr lvl="3"/>
            <a:r>
              <a:rPr kumimoji="1" lang="zh-CN" altLang="en-US"/>
              <a:t>四级</a:t>
            </a:r>
          </a:p>
          <a:p>
            <a:pPr lvl="4"/>
            <a:r>
              <a:rPr kumimoji="1" lang="zh-CN" altLang="en-US"/>
              <a:t>五级</a:t>
            </a:r>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zh-CN" altLang="en-US"/>
              <a:t>单击此处编辑母版文本样式</a:t>
            </a:r>
          </a:p>
        </p:txBody>
      </p:sp>
      <p:sp>
        <p:nvSpPr>
          <p:cNvPr id="6" name="内容占位符 5"/>
          <p:cNvSpPr>
            <a:spLocks noGrp="1"/>
          </p:cNvSpPr>
          <p:nvPr>
            <p:ph sz="quarter" idx="4"/>
          </p:nvPr>
        </p:nvSpPr>
        <p:spPr>
          <a:xfrm>
            <a:off x="6172200" y="2505075"/>
            <a:ext cx="5183188" cy="3684588"/>
          </a:xfrm>
        </p:spPr>
        <p:txBody>
          <a:bodyPr/>
          <a:lstStyle/>
          <a:p>
            <a:pPr lvl="0"/>
            <a:r>
              <a:rPr kumimoji="1" lang="zh-CN" altLang="en-US"/>
              <a:t>单击此处编辑母版文本样式</a:t>
            </a:r>
          </a:p>
          <a:p>
            <a:pPr lvl="1"/>
            <a:r>
              <a:rPr kumimoji="1" lang="zh-CN" altLang="en-US"/>
              <a:t>二级</a:t>
            </a:r>
          </a:p>
          <a:p>
            <a:pPr lvl="2"/>
            <a:r>
              <a:rPr kumimoji="1" lang="zh-CN" altLang="en-US"/>
              <a:t>三级</a:t>
            </a:r>
          </a:p>
          <a:p>
            <a:pPr lvl="3"/>
            <a:r>
              <a:rPr kumimoji="1" lang="zh-CN" altLang="en-US"/>
              <a:t>四级</a:t>
            </a:r>
          </a:p>
          <a:p>
            <a:pPr lvl="4"/>
            <a:r>
              <a:rPr kumimoji="1" lang="zh-CN" altLang="en-US"/>
              <a:t>五级</a:t>
            </a:r>
          </a:p>
        </p:txBody>
      </p:sp>
      <p:sp>
        <p:nvSpPr>
          <p:cNvPr id="7" name="日期占位符 6"/>
          <p:cNvSpPr>
            <a:spLocks noGrp="1"/>
          </p:cNvSpPr>
          <p:nvPr>
            <p:ph type="dt" sz="half" idx="10"/>
          </p:nvPr>
        </p:nvSpPr>
        <p:spPr/>
        <p:txBody>
          <a:bodyPr/>
          <a:lstStyle/>
          <a:p>
            <a:fld id="{0F44E7E5-C780-1241-AF2F-C4536320A3F0}" type="datetimeFigureOut">
              <a:rPr kumimoji="1" lang="zh-CN" altLang="en-US" smtClean="0"/>
              <a:t>2020/5/8</a:t>
            </a:fld>
            <a:endParaRPr kumimoji="1" lang="zh-CN" altLang="en-US"/>
          </a:p>
        </p:txBody>
      </p:sp>
      <p:sp>
        <p:nvSpPr>
          <p:cNvPr id="8" name="页脚占位符 7"/>
          <p:cNvSpPr>
            <a:spLocks noGrp="1"/>
          </p:cNvSpPr>
          <p:nvPr>
            <p:ph type="ftr" sz="quarter" idx="11"/>
          </p:nvPr>
        </p:nvSpPr>
        <p:spPr/>
        <p:txBody>
          <a:bodyPr/>
          <a:lstStyle/>
          <a:p>
            <a:endParaRPr kumimoji="1" lang="zh-CN" altLang="en-US"/>
          </a:p>
        </p:txBody>
      </p:sp>
      <p:sp>
        <p:nvSpPr>
          <p:cNvPr id="9" name="幻灯片编号占位符 8"/>
          <p:cNvSpPr>
            <a:spLocks noGrp="1"/>
          </p:cNvSpPr>
          <p:nvPr>
            <p:ph type="sldNum" sz="quarter" idx="12"/>
          </p:nvPr>
        </p:nvSpPr>
        <p:spPr/>
        <p:txBody>
          <a:bodyPr/>
          <a:lstStyle/>
          <a:p>
            <a:fld id="{E2E13AAE-64A3-8442-8689-7107D56CF95A}" type="slidenum">
              <a:rPr kumimoji="1" lang="zh-CN" altLang="en-US" smtClean="0"/>
              <a:t>‹#›</a:t>
            </a:fld>
            <a:endParaRPr kumimoji="1" lang="zh-CN" altLang="en-US"/>
          </a:p>
        </p:txBody>
      </p:sp>
    </p:spTree>
    <p:extLst>
      <p:ext uri="{BB962C8B-B14F-4D97-AF65-F5344CB8AC3E}">
        <p14:creationId xmlns:p14="http://schemas.microsoft.com/office/powerpoint/2010/main" val="25371753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kumimoji="1" lang="zh-CN" altLang="en-US"/>
              <a:t>单击此处编辑母版标题样式</a:t>
            </a:r>
          </a:p>
        </p:txBody>
      </p:sp>
      <p:sp>
        <p:nvSpPr>
          <p:cNvPr id="3" name="日期占位符 2"/>
          <p:cNvSpPr>
            <a:spLocks noGrp="1"/>
          </p:cNvSpPr>
          <p:nvPr>
            <p:ph type="dt" sz="half" idx="10"/>
          </p:nvPr>
        </p:nvSpPr>
        <p:spPr/>
        <p:txBody>
          <a:bodyPr/>
          <a:lstStyle/>
          <a:p>
            <a:fld id="{0F44E7E5-C780-1241-AF2F-C4536320A3F0}" type="datetimeFigureOut">
              <a:rPr kumimoji="1" lang="zh-CN" altLang="en-US" smtClean="0"/>
              <a:t>2020/5/8</a:t>
            </a:fld>
            <a:endParaRPr kumimoji="1" lang="zh-CN" altLang="en-US"/>
          </a:p>
        </p:txBody>
      </p:sp>
      <p:sp>
        <p:nvSpPr>
          <p:cNvPr id="4" name="页脚占位符 3"/>
          <p:cNvSpPr>
            <a:spLocks noGrp="1"/>
          </p:cNvSpPr>
          <p:nvPr>
            <p:ph type="ftr" sz="quarter" idx="11"/>
          </p:nvPr>
        </p:nvSpPr>
        <p:spPr/>
        <p:txBody>
          <a:bodyPr/>
          <a:lstStyle/>
          <a:p>
            <a:endParaRPr kumimoji="1" lang="zh-CN" altLang="en-US"/>
          </a:p>
        </p:txBody>
      </p:sp>
      <p:sp>
        <p:nvSpPr>
          <p:cNvPr id="5" name="幻灯片编号占位符 4"/>
          <p:cNvSpPr>
            <a:spLocks noGrp="1"/>
          </p:cNvSpPr>
          <p:nvPr>
            <p:ph type="sldNum" sz="quarter" idx="12"/>
          </p:nvPr>
        </p:nvSpPr>
        <p:spPr/>
        <p:txBody>
          <a:bodyPr/>
          <a:lstStyle/>
          <a:p>
            <a:fld id="{E2E13AAE-64A3-8442-8689-7107D56CF95A}" type="slidenum">
              <a:rPr kumimoji="1" lang="zh-CN" altLang="en-US" smtClean="0"/>
              <a:t>‹#›</a:t>
            </a:fld>
            <a:endParaRPr kumimoji="1" lang="zh-CN" altLang="en-US"/>
          </a:p>
        </p:txBody>
      </p:sp>
    </p:spTree>
    <p:extLst>
      <p:ext uri="{BB962C8B-B14F-4D97-AF65-F5344CB8AC3E}">
        <p14:creationId xmlns:p14="http://schemas.microsoft.com/office/powerpoint/2010/main" val="14755378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0F44E7E5-C780-1241-AF2F-C4536320A3F0}" type="datetimeFigureOut">
              <a:rPr kumimoji="1" lang="zh-CN" altLang="en-US" smtClean="0"/>
              <a:t>2020/5/8</a:t>
            </a:fld>
            <a:endParaRPr kumimoji="1" lang="zh-CN" altLang="en-US"/>
          </a:p>
        </p:txBody>
      </p:sp>
      <p:sp>
        <p:nvSpPr>
          <p:cNvPr id="3" name="页脚占位符 2"/>
          <p:cNvSpPr>
            <a:spLocks noGrp="1"/>
          </p:cNvSpPr>
          <p:nvPr>
            <p:ph type="ftr" sz="quarter" idx="11"/>
          </p:nvPr>
        </p:nvSpPr>
        <p:spPr/>
        <p:txBody>
          <a:bodyPr/>
          <a:lstStyle/>
          <a:p>
            <a:endParaRPr kumimoji="1" lang="zh-CN" altLang="en-US"/>
          </a:p>
        </p:txBody>
      </p:sp>
      <p:sp>
        <p:nvSpPr>
          <p:cNvPr id="4" name="幻灯片编号占位符 3"/>
          <p:cNvSpPr>
            <a:spLocks noGrp="1"/>
          </p:cNvSpPr>
          <p:nvPr>
            <p:ph type="sldNum" sz="quarter" idx="12"/>
          </p:nvPr>
        </p:nvSpPr>
        <p:spPr/>
        <p:txBody>
          <a:bodyPr/>
          <a:lstStyle/>
          <a:p>
            <a:fld id="{E2E13AAE-64A3-8442-8689-7107D56CF95A}" type="slidenum">
              <a:rPr kumimoji="1" lang="zh-CN" altLang="en-US" smtClean="0"/>
              <a:t>‹#›</a:t>
            </a:fld>
            <a:endParaRPr kumimoji="1" lang="zh-CN" altLang="en-US"/>
          </a:p>
        </p:txBody>
      </p:sp>
    </p:spTree>
    <p:extLst>
      <p:ext uri="{BB962C8B-B14F-4D97-AF65-F5344CB8AC3E}">
        <p14:creationId xmlns:p14="http://schemas.microsoft.com/office/powerpoint/2010/main" val="2232540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kumimoji="1" lang="zh-CN" altLang="en-US"/>
              <a:t>单击此处编辑母版标题样式</a:t>
            </a:r>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zh-CN" altLang="en-US"/>
              <a:t>单击此处编辑母版文本样式</a:t>
            </a:r>
          </a:p>
          <a:p>
            <a:pPr lvl="1"/>
            <a:r>
              <a:rPr kumimoji="1" lang="zh-CN" altLang="en-US"/>
              <a:t>二级</a:t>
            </a:r>
          </a:p>
          <a:p>
            <a:pPr lvl="2"/>
            <a:r>
              <a:rPr kumimoji="1" lang="zh-CN" altLang="en-US"/>
              <a:t>三级</a:t>
            </a:r>
          </a:p>
          <a:p>
            <a:pPr lvl="3"/>
            <a:r>
              <a:rPr kumimoji="1" lang="zh-CN" altLang="en-US"/>
              <a:t>四级</a:t>
            </a:r>
          </a:p>
          <a:p>
            <a:pPr lvl="4"/>
            <a:r>
              <a:rPr kumimoji="1" lang="zh-CN" altLang="en-US"/>
              <a:t>五级</a:t>
            </a:r>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zh-CN" altLang="en-US"/>
              <a:t>单击此处编辑母版文本样式</a:t>
            </a:r>
          </a:p>
        </p:txBody>
      </p:sp>
      <p:sp>
        <p:nvSpPr>
          <p:cNvPr id="5" name="日期占位符 4"/>
          <p:cNvSpPr>
            <a:spLocks noGrp="1"/>
          </p:cNvSpPr>
          <p:nvPr>
            <p:ph type="dt" sz="half" idx="10"/>
          </p:nvPr>
        </p:nvSpPr>
        <p:spPr/>
        <p:txBody>
          <a:bodyPr/>
          <a:lstStyle/>
          <a:p>
            <a:fld id="{0F44E7E5-C780-1241-AF2F-C4536320A3F0}" type="datetimeFigureOut">
              <a:rPr kumimoji="1" lang="zh-CN" altLang="en-US" smtClean="0"/>
              <a:t>2020/5/8</a:t>
            </a:fld>
            <a:endParaRPr kumimoji="1" lang="zh-CN" altLang="en-US"/>
          </a:p>
        </p:txBody>
      </p:sp>
      <p:sp>
        <p:nvSpPr>
          <p:cNvPr id="6" name="页脚占位符 5"/>
          <p:cNvSpPr>
            <a:spLocks noGrp="1"/>
          </p:cNvSpPr>
          <p:nvPr>
            <p:ph type="ftr" sz="quarter" idx="11"/>
          </p:nvPr>
        </p:nvSpPr>
        <p:spPr/>
        <p:txBody>
          <a:bodyPr/>
          <a:lstStyle/>
          <a:p>
            <a:endParaRPr kumimoji="1" lang="zh-CN" altLang="en-US"/>
          </a:p>
        </p:txBody>
      </p:sp>
      <p:sp>
        <p:nvSpPr>
          <p:cNvPr id="7" name="幻灯片编号占位符 6"/>
          <p:cNvSpPr>
            <a:spLocks noGrp="1"/>
          </p:cNvSpPr>
          <p:nvPr>
            <p:ph type="sldNum" sz="quarter" idx="12"/>
          </p:nvPr>
        </p:nvSpPr>
        <p:spPr/>
        <p:txBody>
          <a:bodyPr/>
          <a:lstStyle/>
          <a:p>
            <a:fld id="{E2E13AAE-64A3-8442-8689-7107D56CF95A}" type="slidenum">
              <a:rPr kumimoji="1" lang="zh-CN" altLang="en-US" smtClean="0"/>
              <a:t>‹#›</a:t>
            </a:fld>
            <a:endParaRPr kumimoji="1" lang="zh-CN" altLang="en-US"/>
          </a:p>
        </p:txBody>
      </p:sp>
    </p:spTree>
    <p:extLst>
      <p:ext uri="{BB962C8B-B14F-4D97-AF65-F5344CB8AC3E}">
        <p14:creationId xmlns:p14="http://schemas.microsoft.com/office/powerpoint/2010/main" val="5776601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kumimoji="1" lang="zh-CN" altLang="en-US"/>
              <a:t>单击此处编辑母版标题样式</a:t>
            </a:r>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zh-CN" altLang="en-US"/>
              <a:t>单击此处编辑母版文本样式</a:t>
            </a:r>
          </a:p>
        </p:txBody>
      </p:sp>
      <p:sp>
        <p:nvSpPr>
          <p:cNvPr id="5" name="日期占位符 4"/>
          <p:cNvSpPr>
            <a:spLocks noGrp="1"/>
          </p:cNvSpPr>
          <p:nvPr>
            <p:ph type="dt" sz="half" idx="10"/>
          </p:nvPr>
        </p:nvSpPr>
        <p:spPr/>
        <p:txBody>
          <a:bodyPr/>
          <a:lstStyle/>
          <a:p>
            <a:fld id="{0F44E7E5-C780-1241-AF2F-C4536320A3F0}" type="datetimeFigureOut">
              <a:rPr kumimoji="1" lang="zh-CN" altLang="en-US" smtClean="0"/>
              <a:t>2020/5/8</a:t>
            </a:fld>
            <a:endParaRPr kumimoji="1" lang="zh-CN" altLang="en-US"/>
          </a:p>
        </p:txBody>
      </p:sp>
      <p:sp>
        <p:nvSpPr>
          <p:cNvPr id="6" name="页脚占位符 5"/>
          <p:cNvSpPr>
            <a:spLocks noGrp="1"/>
          </p:cNvSpPr>
          <p:nvPr>
            <p:ph type="ftr" sz="quarter" idx="11"/>
          </p:nvPr>
        </p:nvSpPr>
        <p:spPr/>
        <p:txBody>
          <a:bodyPr/>
          <a:lstStyle/>
          <a:p>
            <a:endParaRPr kumimoji="1" lang="zh-CN" altLang="en-US"/>
          </a:p>
        </p:txBody>
      </p:sp>
      <p:sp>
        <p:nvSpPr>
          <p:cNvPr id="7" name="幻灯片编号占位符 6"/>
          <p:cNvSpPr>
            <a:spLocks noGrp="1"/>
          </p:cNvSpPr>
          <p:nvPr>
            <p:ph type="sldNum" sz="quarter" idx="12"/>
          </p:nvPr>
        </p:nvSpPr>
        <p:spPr/>
        <p:txBody>
          <a:bodyPr/>
          <a:lstStyle/>
          <a:p>
            <a:fld id="{E2E13AAE-64A3-8442-8689-7107D56CF95A}" type="slidenum">
              <a:rPr kumimoji="1" lang="zh-CN" altLang="en-US" smtClean="0"/>
              <a:t>‹#›</a:t>
            </a:fld>
            <a:endParaRPr kumimoji="1" lang="zh-CN" altLang="en-US"/>
          </a:p>
        </p:txBody>
      </p:sp>
    </p:spTree>
    <p:extLst>
      <p:ext uri="{BB962C8B-B14F-4D97-AF65-F5344CB8AC3E}">
        <p14:creationId xmlns:p14="http://schemas.microsoft.com/office/powerpoint/2010/main" val="21082751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kumimoji="1"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kumimoji="1" lang="zh-CN" altLang="en-US"/>
              <a:t>单击此处编辑母版文本样式</a:t>
            </a:r>
          </a:p>
          <a:p>
            <a:pPr lvl="1"/>
            <a:r>
              <a:rPr kumimoji="1" lang="zh-CN" altLang="en-US"/>
              <a:t>二级</a:t>
            </a:r>
          </a:p>
          <a:p>
            <a:pPr lvl="2"/>
            <a:r>
              <a:rPr kumimoji="1" lang="zh-CN" altLang="en-US"/>
              <a:t>三级</a:t>
            </a:r>
          </a:p>
          <a:p>
            <a:pPr lvl="3"/>
            <a:r>
              <a:rPr kumimoji="1" lang="zh-CN" altLang="en-US"/>
              <a:t>四级</a:t>
            </a:r>
          </a:p>
          <a:p>
            <a:pPr lvl="4"/>
            <a:r>
              <a:rPr kumimoji="1" lang="zh-CN" altLang="en-US"/>
              <a:t>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F44E7E5-C780-1241-AF2F-C4536320A3F0}" type="datetimeFigureOut">
              <a:rPr kumimoji="1" lang="zh-CN" altLang="en-US" smtClean="0"/>
              <a:t>2020/5/8</a:t>
            </a:fld>
            <a:endParaRPr kumimoji="1"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zh-CN" altLang="en-US"/>
          </a:p>
        </p:txBody>
      </p:sp>
      <p:sp>
        <p:nvSpPr>
          <p:cNvPr id="6" name="幻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2E13AAE-64A3-8442-8689-7107D56CF95A}" type="slidenum">
              <a:rPr kumimoji="1" lang="zh-CN" altLang="en-US" smtClean="0"/>
              <a:t>‹#›</a:t>
            </a:fld>
            <a:endParaRPr kumimoji="1" lang="zh-CN" altLang="en-US"/>
          </a:p>
        </p:txBody>
      </p:sp>
    </p:spTree>
    <p:extLst>
      <p:ext uri="{BB962C8B-B14F-4D97-AF65-F5344CB8AC3E}">
        <p14:creationId xmlns:p14="http://schemas.microsoft.com/office/powerpoint/2010/main" val="134523176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图片占位符 14">
            <a:extLst>
              <a:ext uri="{FF2B5EF4-FFF2-40B4-BE49-F238E27FC236}">
                <a16:creationId xmlns:a16="http://schemas.microsoft.com/office/drawing/2014/main" id="{7FF772D5-2923-4593-9DAB-632EE08D2D67}"/>
              </a:ext>
            </a:extLst>
          </p:cNvPr>
          <p:cNvPicPr>
            <a:picLocks noGrp="1" noChangeAspect="1"/>
          </p:cNvPicPr>
          <p:nvPr>
            <p:ph type="pic" sz="quarter" idx="10"/>
          </p:nvPr>
        </p:nvPicPr>
        <p:blipFill>
          <a:blip r:embed="rId2" cstate="screen">
            <a:extLst>
              <a:ext uri="{BEBA8EAE-BF5A-486C-A8C5-ECC9F3942E4B}">
                <a14:imgProps xmlns:a14="http://schemas.microsoft.com/office/drawing/2010/main">
                  <a14:imgLayer r:embed="rId3">
                    <a14:imgEffect>
                      <a14:saturation sat="66000"/>
                    </a14:imgEffect>
                  </a14:imgLayer>
                </a14:imgProps>
              </a:ext>
              <a:ext uri="{28A0092B-C50C-407E-A947-70E740481C1C}">
                <a14:useLocalDpi xmlns:a14="http://schemas.microsoft.com/office/drawing/2010/main"/>
              </a:ext>
            </a:extLst>
          </a:blip>
          <a:srcRect/>
          <a:stretch>
            <a:fillRect/>
          </a:stretch>
        </p:blipFill>
        <p:spPr/>
      </p:pic>
      <p:sp>
        <p:nvSpPr>
          <p:cNvPr id="7" name="矩形 6">
            <a:extLst>
              <a:ext uri="{FF2B5EF4-FFF2-40B4-BE49-F238E27FC236}">
                <a16:creationId xmlns:a16="http://schemas.microsoft.com/office/drawing/2014/main" id="{340CBC53-79AB-4D7A-A79A-4605F2D27634}"/>
              </a:ext>
            </a:extLst>
          </p:cNvPr>
          <p:cNvSpPr/>
          <p:nvPr/>
        </p:nvSpPr>
        <p:spPr>
          <a:xfrm>
            <a:off x="0" y="44137"/>
            <a:ext cx="12192000" cy="6858000"/>
          </a:xfrm>
          <a:prstGeom prst="rect">
            <a:avLst/>
          </a:prstGeom>
          <a:solidFill>
            <a:schemeClr val="bg2">
              <a:lumMod val="90000"/>
              <a:lumOff val="10000"/>
              <a:alpha val="2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3" name="Oval 2"/>
          <p:cNvSpPr/>
          <p:nvPr/>
        </p:nvSpPr>
        <p:spPr>
          <a:xfrm>
            <a:off x="4909585" y="2107621"/>
            <a:ext cx="2861022" cy="273103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p:cNvSpPr txBox="1"/>
          <p:nvPr/>
        </p:nvSpPr>
        <p:spPr>
          <a:xfrm>
            <a:off x="5236156" y="3134583"/>
            <a:ext cx="2207880" cy="338554"/>
          </a:xfrm>
          <a:prstGeom prst="rect">
            <a:avLst/>
          </a:prstGeom>
          <a:noFill/>
        </p:spPr>
        <p:txBody>
          <a:bodyPr wrap="square" rtlCol="0">
            <a:spAutoFit/>
          </a:bodyPr>
          <a:lstStyle/>
          <a:p>
            <a:pPr algn="ctr"/>
            <a:r>
              <a:rPr lang="zh-CN" altLang="en-US" sz="1600" b="1" spc="600" dirty="0">
                <a:solidFill>
                  <a:srgbClr val="282724">
                    <a:alpha val="99000"/>
                  </a:srgbClr>
                </a:solidFill>
                <a:latin typeface="Microsoft YaHei" charset="-122"/>
                <a:ea typeface="Microsoft YaHei" charset="-122"/>
                <a:cs typeface="Microsoft YaHei" charset="-122"/>
              </a:rPr>
              <a:t>可持续发展论坛</a:t>
            </a:r>
            <a:endParaRPr lang="en-US" sz="1600" b="1" spc="600" dirty="0">
              <a:solidFill>
                <a:srgbClr val="282724">
                  <a:alpha val="99000"/>
                </a:srgbClr>
              </a:solidFill>
              <a:latin typeface="Microsoft YaHei" charset="-122"/>
              <a:ea typeface="Microsoft YaHei" charset="-122"/>
              <a:cs typeface="Microsoft YaHei" charset="-122"/>
            </a:endParaRPr>
          </a:p>
        </p:txBody>
      </p:sp>
      <p:sp>
        <p:nvSpPr>
          <p:cNvPr id="8" name="TextBox 3">
            <a:extLst>
              <a:ext uri="{FF2B5EF4-FFF2-40B4-BE49-F238E27FC236}">
                <a16:creationId xmlns:a16="http://schemas.microsoft.com/office/drawing/2014/main" id="{FB1F804F-102B-034C-849D-2CF7CF5F3BF5}"/>
              </a:ext>
            </a:extLst>
          </p:cNvPr>
          <p:cNvSpPr txBox="1"/>
          <p:nvPr/>
        </p:nvSpPr>
        <p:spPr>
          <a:xfrm>
            <a:off x="5454383" y="3473137"/>
            <a:ext cx="1771426" cy="338554"/>
          </a:xfrm>
          <a:prstGeom prst="rect">
            <a:avLst/>
          </a:prstGeom>
          <a:noFill/>
        </p:spPr>
        <p:txBody>
          <a:bodyPr wrap="square" rtlCol="0">
            <a:spAutoFit/>
          </a:bodyPr>
          <a:lstStyle/>
          <a:p>
            <a:pPr algn="ctr"/>
            <a:r>
              <a:rPr lang="en-US" sz="1600" b="1" dirty="0">
                <a:solidFill>
                  <a:srgbClr val="282724">
                    <a:alpha val="99000"/>
                  </a:srgbClr>
                </a:solidFill>
                <a:latin typeface="Microsoft YaHei" charset="-122"/>
                <a:ea typeface="Microsoft YaHei" charset="-122"/>
                <a:cs typeface="Microsoft YaHei" charset="-122"/>
              </a:rPr>
              <a:t>Checkpoint</a:t>
            </a:r>
            <a:r>
              <a:rPr lang="en-US" altLang="zh-CN" sz="1600" b="1" dirty="0">
                <a:solidFill>
                  <a:srgbClr val="282724">
                    <a:alpha val="99000"/>
                  </a:srgbClr>
                </a:solidFill>
                <a:latin typeface="Microsoft YaHei" charset="-122"/>
                <a:ea typeface="Microsoft YaHei" charset="-122"/>
                <a:cs typeface="Microsoft YaHei" charset="-122"/>
              </a:rPr>
              <a:t>2</a:t>
            </a:r>
          </a:p>
        </p:txBody>
      </p:sp>
    </p:spTree>
    <p:extLst>
      <p:ext uri="{BB962C8B-B14F-4D97-AF65-F5344CB8AC3E}">
        <p14:creationId xmlns:p14="http://schemas.microsoft.com/office/powerpoint/2010/main" val="2130133949"/>
      </p:ext>
    </p:extLst>
  </p:cSld>
  <p:clrMapOvr>
    <a:masterClrMapping/>
  </p:clrMapOvr>
  <mc:AlternateContent xmlns:mc="http://schemas.openxmlformats.org/markup-compatibility/2006" xmlns:p14="http://schemas.microsoft.com/office/powerpoint/2010/main">
    <mc:Choice Requires="p14">
      <p:transition spd="med" p14:dur="700" advTm="0">
        <p:fade/>
      </p:transition>
    </mc:Choice>
    <mc:Fallback xmlns="">
      <p:transition spd="med"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1"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23" presetClass="entr" presetSubtype="32"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 calcmode="lin" valueType="num">
                                      <p:cBhvr>
                                        <p:cTn id="10" dur="1000" fill="hold"/>
                                        <p:tgtEl>
                                          <p:spTgt spid="3"/>
                                        </p:tgtEl>
                                        <p:attrNameLst>
                                          <p:attrName>ppt_w</p:attrName>
                                        </p:attrNameLst>
                                      </p:cBhvr>
                                      <p:tavLst>
                                        <p:tav tm="0">
                                          <p:val>
                                            <p:strVal val="4*#ppt_w"/>
                                          </p:val>
                                        </p:tav>
                                        <p:tav tm="100000">
                                          <p:val>
                                            <p:strVal val="#ppt_w"/>
                                          </p:val>
                                        </p:tav>
                                      </p:tavLst>
                                    </p:anim>
                                    <p:anim calcmode="lin" valueType="num">
                                      <p:cBhvr>
                                        <p:cTn id="11" dur="1000" fill="hold"/>
                                        <p:tgtEl>
                                          <p:spTgt spid="3"/>
                                        </p:tgtEl>
                                        <p:attrNameLst>
                                          <p:attrName>ppt_h</p:attrName>
                                        </p:attrNameLst>
                                      </p:cBhvr>
                                      <p:tavLst>
                                        <p:tav tm="0">
                                          <p:val>
                                            <p:strVal val="4*#ppt_h"/>
                                          </p:val>
                                        </p:tav>
                                        <p:tav tm="100000">
                                          <p:val>
                                            <p:strVal val="#ppt_h"/>
                                          </p:val>
                                        </p:tav>
                                      </p:tavLst>
                                    </p:anim>
                                  </p:childTnLst>
                                </p:cTn>
                              </p:par>
                              <p:par>
                                <p:cTn id="12" presetID="53" presetClass="entr" presetSubtype="528" fill="hold" grpId="0" nodeType="withEffect">
                                  <p:stCondLst>
                                    <p:cond delay="250"/>
                                  </p:stCondLst>
                                  <p:childTnLst>
                                    <p:set>
                                      <p:cBhvr>
                                        <p:cTn id="13" dur="1" fill="hold">
                                          <p:stCondLst>
                                            <p:cond delay="0"/>
                                          </p:stCondLst>
                                        </p:cTn>
                                        <p:tgtEl>
                                          <p:spTgt spid="4"/>
                                        </p:tgtEl>
                                        <p:attrNameLst>
                                          <p:attrName>style.visibility</p:attrName>
                                        </p:attrNameLst>
                                      </p:cBhvr>
                                      <p:to>
                                        <p:strVal val="visible"/>
                                      </p:to>
                                    </p:set>
                                    <p:anim calcmode="lin" valueType="num">
                                      <p:cBhvr>
                                        <p:cTn id="14" dur="750" fill="hold"/>
                                        <p:tgtEl>
                                          <p:spTgt spid="4"/>
                                        </p:tgtEl>
                                        <p:attrNameLst>
                                          <p:attrName>ppt_w</p:attrName>
                                        </p:attrNameLst>
                                      </p:cBhvr>
                                      <p:tavLst>
                                        <p:tav tm="0">
                                          <p:val>
                                            <p:fltVal val="0"/>
                                          </p:val>
                                        </p:tav>
                                        <p:tav tm="100000">
                                          <p:val>
                                            <p:strVal val="#ppt_w"/>
                                          </p:val>
                                        </p:tav>
                                      </p:tavLst>
                                    </p:anim>
                                    <p:anim calcmode="lin" valueType="num">
                                      <p:cBhvr>
                                        <p:cTn id="15" dur="750" fill="hold"/>
                                        <p:tgtEl>
                                          <p:spTgt spid="4"/>
                                        </p:tgtEl>
                                        <p:attrNameLst>
                                          <p:attrName>ppt_h</p:attrName>
                                        </p:attrNameLst>
                                      </p:cBhvr>
                                      <p:tavLst>
                                        <p:tav tm="0">
                                          <p:val>
                                            <p:fltVal val="0"/>
                                          </p:val>
                                        </p:tav>
                                        <p:tav tm="100000">
                                          <p:val>
                                            <p:strVal val="#ppt_h"/>
                                          </p:val>
                                        </p:tav>
                                      </p:tavLst>
                                    </p:anim>
                                    <p:animEffect transition="in" filter="fade">
                                      <p:cBhvr>
                                        <p:cTn id="16" dur="750"/>
                                        <p:tgtEl>
                                          <p:spTgt spid="4"/>
                                        </p:tgtEl>
                                      </p:cBhvr>
                                    </p:animEffect>
                                    <p:anim calcmode="lin" valueType="num">
                                      <p:cBhvr>
                                        <p:cTn id="17" dur="750" fill="hold"/>
                                        <p:tgtEl>
                                          <p:spTgt spid="4"/>
                                        </p:tgtEl>
                                        <p:attrNameLst>
                                          <p:attrName>ppt_x</p:attrName>
                                        </p:attrNameLst>
                                      </p:cBhvr>
                                      <p:tavLst>
                                        <p:tav tm="0">
                                          <p:val>
                                            <p:fltVal val="0.5"/>
                                          </p:val>
                                        </p:tav>
                                        <p:tav tm="100000">
                                          <p:val>
                                            <p:strVal val="#ppt_x"/>
                                          </p:val>
                                        </p:tav>
                                      </p:tavLst>
                                    </p:anim>
                                    <p:anim calcmode="lin" valueType="num">
                                      <p:cBhvr>
                                        <p:cTn id="18" dur="750" fill="hold"/>
                                        <p:tgtEl>
                                          <p:spTgt spid="4"/>
                                        </p:tgtEl>
                                        <p:attrNameLst>
                                          <p:attrName>ppt_y</p:attrName>
                                        </p:attrNameLst>
                                      </p:cBhvr>
                                      <p:tavLst>
                                        <p:tav tm="0">
                                          <p:val>
                                            <p:fltVal val="0.5"/>
                                          </p:val>
                                        </p:tav>
                                        <p:tav tm="100000">
                                          <p:val>
                                            <p:strVal val="#ppt_y"/>
                                          </p:val>
                                        </p:tav>
                                      </p:tavLst>
                                    </p:anim>
                                  </p:childTnLst>
                                </p:cTn>
                              </p:par>
                              <p:par>
                                <p:cTn id="19" presetID="53" presetClass="entr" presetSubtype="528" fill="hold" grpId="0" nodeType="withEffect">
                                  <p:stCondLst>
                                    <p:cond delay="250"/>
                                  </p:stCondLst>
                                  <p:childTnLst>
                                    <p:set>
                                      <p:cBhvr>
                                        <p:cTn id="20" dur="1" fill="hold">
                                          <p:stCondLst>
                                            <p:cond delay="0"/>
                                          </p:stCondLst>
                                        </p:cTn>
                                        <p:tgtEl>
                                          <p:spTgt spid="8"/>
                                        </p:tgtEl>
                                        <p:attrNameLst>
                                          <p:attrName>style.visibility</p:attrName>
                                        </p:attrNameLst>
                                      </p:cBhvr>
                                      <p:to>
                                        <p:strVal val="visible"/>
                                      </p:to>
                                    </p:set>
                                    <p:anim calcmode="lin" valueType="num">
                                      <p:cBhvr>
                                        <p:cTn id="21" dur="750" fill="hold"/>
                                        <p:tgtEl>
                                          <p:spTgt spid="8"/>
                                        </p:tgtEl>
                                        <p:attrNameLst>
                                          <p:attrName>ppt_w</p:attrName>
                                        </p:attrNameLst>
                                      </p:cBhvr>
                                      <p:tavLst>
                                        <p:tav tm="0">
                                          <p:val>
                                            <p:fltVal val="0"/>
                                          </p:val>
                                        </p:tav>
                                        <p:tav tm="100000">
                                          <p:val>
                                            <p:strVal val="#ppt_w"/>
                                          </p:val>
                                        </p:tav>
                                      </p:tavLst>
                                    </p:anim>
                                    <p:anim calcmode="lin" valueType="num">
                                      <p:cBhvr>
                                        <p:cTn id="22" dur="750" fill="hold"/>
                                        <p:tgtEl>
                                          <p:spTgt spid="8"/>
                                        </p:tgtEl>
                                        <p:attrNameLst>
                                          <p:attrName>ppt_h</p:attrName>
                                        </p:attrNameLst>
                                      </p:cBhvr>
                                      <p:tavLst>
                                        <p:tav tm="0">
                                          <p:val>
                                            <p:fltVal val="0"/>
                                          </p:val>
                                        </p:tav>
                                        <p:tav tm="100000">
                                          <p:val>
                                            <p:strVal val="#ppt_h"/>
                                          </p:val>
                                        </p:tav>
                                      </p:tavLst>
                                    </p:anim>
                                    <p:animEffect transition="in" filter="fade">
                                      <p:cBhvr>
                                        <p:cTn id="23" dur="750"/>
                                        <p:tgtEl>
                                          <p:spTgt spid="8"/>
                                        </p:tgtEl>
                                      </p:cBhvr>
                                    </p:animEffect>
                                    <p:anim calcmode="lin" valueType="num">
                                      <p:cBhvr>
                                        <p:cTn id="24" dur="750" fill="hold"/>
                                        <p:tgtEl>
                                          <p:spTgt spid="8"/>
                                        </p:tgtEl>
                                        <p:attrNameLst>
                                          <p:attrName>ppt_x</p:attrName>
                                        </p:attrNameLst>
                                      </p:cBhvr>
                                      <p:tavLst>
                                        <p:tav tm="0">
                                          <p:val>
                                            <p:fltVal val="0.5"/>
                                          </p:val>
                                        </p:tav>
                                        <p:tav tm="100000">
                                          <p:val>
                                            <p:strVal val="#ppt_x"/>
                                          </p:val>
                                        </p:tav>
                                      </p:tavLst>
                                    </p:anim>
                                    <p:anim calcmode="lin" valueType="num">
                                      <p:cBhvr>
                                        <p:cTn id="25" dur="750" fill="hold"/>
                                        <p:tgtEl>
                                          <p:spTgt spid="8"/>
                                        </p:tgtEl>
                                        <p:attrNameLst>
                                          <p:attrName>ppt_y</p:attrName>
                                        </p:attrNameLst>
                                      </p:cBhvr>
                                      <p:tavLst>
                                        <p:tav tm="0">
                                          <p:val>
                                            <p:fltVal val="0.5"/>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3" grpId="1" animBg="1"/>
      <p:bldP spid="4" grpId="0"/>
      <p:bldP spid="8"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tx1">
            <a:lumMod val="85000"/>
            <a:lumOff val="15000"/>
          </a:schemeClr>
        </a:solidFill>
        <a:effectLst/>
      </p:bgPr>
    </p:bg>
    <p:spTree>
      <p:nvGrpSpPr>
        <p:cNvPr id="1" name=""/>
        <p:cNvGrpSpPr/>
        <p:nvPr/>
      </p:nvGrpSpPr>
      <p:grpSpPr>
        <a:xfrm>
          <a:off x="0" y="0"/>
          <a:ext cx="0" cy="0"/>
          <a:chOff x="0" y="0"/>
          <a:chExt cx="0" cy="0"/>
        </a:xfrm>
      </p:grpSpPr>
      <p:pic>
        <p:nvPicPr>
          <p:cNvPr id="4" name="图片 3">
            <a:extLst>
              <a:ext uri="{FF2B5EF4-FFF2-40B4-BE49-F238E27FC236}">
                <a16:creationId xmlns:a16="http://schemas.microsoft.com/office/drawing/2014/main" id="{332B1083-86F5-D44B-B370-C1A52D84F35F}"/>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376517" y="197224"/>
            <a:ext cx="11474823" cy="6454588"/>
          </a:xfrm>
          <a:prstGeom prst="rect">
            <a:avLst/>
          </a:prstGeom>
        </p:spPr>
      </p:pic>
    </p:spTree>
    <p:extLst>
      <p:ext uri="{BB962C8B-B14F-4D97-AF65-F5344CB8AC3E}">
        <p14:creationId xmlns:p14="http://schemas.microsoft.com/office/powerpoint/2010/main" val="207634013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tx1">
            <a:lumMod val="85000"/>
            <a:lumOff val="15000"/>
          </a:schemeClr>
        </a:solidFill>
        <a:effectLst/>
      </p:bgPr>
    </p:bg>
    <p:spTree>
      <p:nvGrpSpPr>
        <p:cNvPr id="1" name=""/>
        <p:cNvGrpSpPr/>
        <p:nvPr/>
      </p:nvGrpSpPr>
      <p:grpSpPr>
        <a:xfrm>
          <a:off x="0" y="0"/>
          <a:ext cx="0" cy="0"/>
          <a:chOff x="0" y="0"/>
          <a:chExt cx="0" cy="0"/>
        </a:xfrm>
      </p:grpSpPr>
      <p:pic>
        <p:nvPicPr>
          <p:cNvPr id="6" name="图片 5">
            <a:extLst>
              <a:ext uri="{FF2B5EF4-FFF2-40B4-BE49-F238E27FC236}">
                <a16:creationId xmlns:a16="http://schemas.microsoft.com/office/drawing/2014/main" id="{46C1B874-A93C-A042-8F03-DE2786896D55}"/>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21181" y="191196"/>
            <a:ext cx="11449393" cy="6440283"/>
          </a:xfrm>
          <a:prstGeom prst="rect">
            <a:avLst/>
          </a:prstGeom>
        </p:spPr>
      </p:pic>
    </p:spTree>
    <p:extLst>
      <p:ext uri="{BB962C8B-B14F-4D97-AF65-F5344CB8AC3E}">
        <p14:creationId xmlns:p14="http://schemas.microsoft.com/office/powerpoint/2010/main" val="1021333568"/>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95655" y="3241177"/>
            <a:ext cx="3860271" cy="1861185"/>
          </a:xfrm>
          <a:prstGeom prst="rect">
            <a:avLst/>
          </a:prstGeom>
          <a:noFill/>
        </p:spPr>
        <p:txBody>
          <a:bodyPr wrap="square" rtlCol="0">
            <a:spAutoFit/>
          </a:bodyPr>
          <a:lstStyle/>
          <a:p>
            <a:pPr algn="ctr"/>
            <a:r>
              <a:rPr lang="id-ID" sz="11500" spc="-300" dirty="0">
                <a:solidFill>
                  <a:schemeClr val="tx1">
                    <a:lumMod val="85000"/>
                    <a:lumOff val="15000"/>
                  </a:schemeClr>
                </a:solidFill>
                <a:latin typeface="Microsoft YaHei" charset="-122"/>
                <a:ea typeface="Microsoft YaHei" charset="-122"/>
                <a:cs typeface="Microsoft YaHei" charset="-122"/>
              </a:rPr>
              <a:t>20</a:t>
            </a:r>
            <a:r>
              <a:rPr lang="en-US" altLang="zh-CN" sz="11500" spc="-300" dirty="0">
                <a:solidFill>
                  <a:schemeClr val="tx1">
                    <a:lumMod val="85000"/>
                    <a:lumOff val="15000"/>
                  </a:schemeClr>
                </a:solidFill>
                <a:latin typeface="Microsoft YaHei" charset="-122"/>
                <a:ea typeface="Microsoft YaHei" charset="-122"/>
                <a:cs typeface="Microsoft YaHei" charset="-122"/>
              </a:rPr>
              <a:t>20</a:t>
            </a:r>
            <a:endParaRPr lang="en-US" altLang="id-ID" sz="11500" spc="-300" dirty="0">
              <a:solidFill>
                <a:schemeClr val="tx1">
                  <a:lumMod val="85000"/>
                  <a:lumOff val="15000"/>
                </a:schemeClr>
              </a:solidFill>
              <a:latin typeface="Microsoft YaHei" charset="-122"/>
              <a:ea typeface="Microsoft YaHei" charset="-122"/>
              <a:cs typeface="Microsoft YaHei" charset="-122"/>
            </a:endParaRPr>
          </a:p>
        </p:txBody>
      </p:sp>
      <p:sp>
        <p:nvSpPr>
          <p:cNvPr id="3" name="TextBox 2"/>
          <p:cNvSpPr txBox="1"/>
          <p:nvPr/>
        </p:nvSpPr>
        <p:spPr>
          <a:xfrm>
            <a:off x="931637" y="4748419"/>
            <a:ext cx="5626100" cy="707886"/>
          </a:xfrm>
          <a:prstGeom prst="rect">
            <a:avLst/>
          </a:prstGeom>
          <a:noFill/>
        </p:spPr>
        <p:txBody>
          <a:bodyPr wrap="square" rtlCol="0">
            <a:spAutoFit/>
          </a:bodyPr>
          <a:lstStyle/>
          <a:p>
            <a:r>
              <a:rPr lang="en-US" altLang="zh-CN" sz="4000" spc="-151" dirty="0">
                <a:solidFill>
                  <a:schemeClr val="tx1">
                    <a:lumMod val="85000"/>
                    <a:lumOff val="15000"/>
                  </a:schemeClr>
                </a:solidFill>
                <a:latin typeface="Microsoft YaHei" charset="-122"/>
                <a:ea typeface="Microsoft YaHei" charset="-122"/>
                <a:cs typeface="Microsoft YaHei" charset="-122"/>
              </a:rPr>
              <a:t>Checkpoint</a:t>
            </a:r>
            <a:r>
              <a:rPr lang="zh-CN" altLang="en-US" sz="4000" spc="-151" dirty="0">
                <a:solidFill>
                  <a:schemeClr val="tx1">
                    <a:lumMod val="85000"/>
                    <a:lumOff val="15000"/>
                  </a:schemeClr>
                </a:solidFill>
                <a:latin typeface="Microsoft YaHei" charset="-122"/>
                <a:ea typeface="Microsoft YaHei" charset="-122"/>
                <a:cs typeface="Microsoft YaHei" charset="-122"/>
              </a:rPr>
              <a:t> </a:t>
            </a:r>
            <a:r>
              <a:rPr lang="en-US" altLang="zh-CN" sz="4000" spc="-151" dirty="0">
                <a:solidFill>
                  <a:schemeClr val="tx1">
                    <a:lumMod val="85000"/>
                    <a:lumOff val="15000"/>
                  </a:schemeClr>
                </a:solidFill>
                <a:latin typeface="Microsoft YaHei" charset="-122"/>
                <a:ea typeface="Microsoft YaHei" charset="-122"/>
                <a:cs typeface="Microsoft YaHei" charset="-122"/>
              </a:rPr>
              <a:t>2</a:t>
            </a:r>
            <a:endParaRPr lang="id-ID" sz="4000" spc="-151" dirty="0">
              <a:solidFill>
                <a:schemeClr val="tx1">
                  <a:lumMod val="85000"/>
                  <a:lumOff val="15000"/>
                </a:schemeClr>
              </a:solidFill>
              <a:latin typeface="Microsoft YaHei" charset="-122"/>
              <a:ea typeface="Microsoft YaHei" charset="-122"/>
              <a:cs typeface="Microsoft YaHei" charset="-122"/>
            </a:endParaRPr>
          </a:p>
        </p:txBody>
      </p:sp>
      <p:sp>
        <p:nvSpPr>
          <p:cNvPr id="4" name="TextBox 3"/>
          <p:cNvSpPr txBox="1"/>
          <p:nvPr/>
        </p:nvSpPr>
        <p:spPr>
          <a:xfrm>
            <a:off x="931636" y="5281818"/>
            <a:ext cx="7048581" cy="707886"/>
          </a:xfrm>
          <a:prstGeom prst="rect">
            <a:avLst/>
          </a:prstGeom>
          <a:noFill/>
        </p:spPr>
        <p:txBody>
          <a:bodyPr wrap="square" rtlCol="0">
            <a:spAutoFit/>
          </a:bodyPr>
          <a:lstStyle/>
          <a:p>
            <a:r>
              <a:rPr lang="id-ID" sz="4000" b="1" spc="-151" dirty="0" err="1">
                <a:solidFill>
                  <a:schemeClr val="bg1">
                    <a:lumMod val="75000"/>
                  </a:schemeClr>
                </a:solidFill>
                <a:latin typeface="Aller" panose="02000503030000020004" pitchFamily="2" charset="0"/>
              </a:rPr>
              <a:t>Sustainable</a:t>
            </a:r>
            <a:r>
              <a:rPr lang="id-ID" sz="4000" b="1" spc="-151" dirty="0">
                <a:solidFill>
                  <a:schemeClr val="bg1">
                    <a:lumMod val="75000"/>
                  </a:schemeClr>
                </a:solidFill>
                <a:latin typeface="Aller" panose="02000503030000020004" pitchFamily="2" charset="0"/>
              </a:rPr>
              <a:t> </a:t>
            </a:r>
            <a:r>
              <a:rPr lang="id-ID" sz="4000" b="1" spc="-151" dirty="0" err="1">
                <a:solidFill>
                  <a:schemeClr val="bg1">
                    <a:lumMod val="75000"/>
                  </a:schemeClr>
                </a:solidFill>
                <a:latin typeface="Aller" panose="02000503030000020004" pitchFamily="2" charset="0"/>
              </a:rPr>
              <a:t>development</a:t>
            </a:r>
            <a:r>
              <a:rPr lang="id-ID" sz="4000" b="1" spc="-151" dirty="0">
                <a:solidFill>
                  <a:schemeClr val="bg1">
                    <a:lumMod val="75000"/>
                  </a:schemeClr>
                </a:solidFill>
                <a:latin typeface="Aller" panose="02000503030000020004" pitchFamily="2" charset="0"/>
              </a:rPr>
              <a:t> Forum</a:t>
            </a:r>
          </a:p>
        </p:txBody>
      </p:sp>
    </p:spTree>
    <p:extLst>
      <p:ext uri="{BB962C8B-B14F-4D97-AF65-F5344CB8AC3E}">
        <p14:creationId xmlns:p14="http://schemas.microsoft.com/office/powerpoint/2010/main" val="668031724"/>
      </p:ext>
    </p:extLst>
  </p:cSld>
  <p:clrMapOvr>
    <a:masterClrMapping/>
  </p:clrMapOvr>
  <p:transition spd="slow">
    <p:cover dir="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 name="Rectangle 35">
            <a:extLst>
              <a:ext uri="{FF2B5EF4-FFF2-40B4-BE49-F238E27FC236}">
                <a16:creationId xmlns:a16="http://schemas.microsoft.com/office/drawing/2014/main" id="{FEA9512A-3A17-B146-A547-87B97E8988F9}"/>
              </a:ext>
            </a:extLst>
          </p:cNvPr>
          <p:cNvSpPr/>
          <p:nvPr/>
        </p:nvSpPr>
        <p:spPr>
          <a:xfrm>
            <a:off x="8754333" y="2458041"/>
            <a:ext cx="831412" cy="617111"/>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solidFill>
                  <a:schemeClr val="tx1">
                    <a:lumMod val="50000"/>
                    <a:lumOff val="50000"/>
                  </a:schemeClr>
                </a:solidFill>
                <a:latin typeface="Aller" panose="02000503030000020004" pitchFamily="2" charset="0"/>
                <a:cs typeface="Arial" panose="020B0604020202020204" pitchFamily="34" charset="0"/>
              </a:rPr>
              <a:t>1</a:t>
            </a:r>
            <a:r>
              <a:rPr lang="en-US" altLang="zh-CN" sz="1600" b="1" dirty="0">
                <a:solidFill>
                  <a:schemeClr val="tx1">
                    <a:lumMod val="50000"/>
                    <a:lumOff val="50000"/>
                  </a:schemeClr>
                </a:solidFill>
                <a:latin typeface="Aller" panose="02000503030000020004" pitchFamily="2" charset="0"/>
                <a:cs typeface="Arial" panose="020B0604020202020204" pitchFamily="34" charset="0"/>
              </a:rPr>
              <a:t>0</a:t>
            </a:r>
            <a:endParaRPr lang="id-ID" sz="1600" b="1" dirty="0">
              <a:solidFill>
                <a:schemeClr val="tx1">
                  <a:lumMod val="50000"/>
                  <a:lumOff val="50000"/>
                </a:schemeClr>
              </a:solidFill>
              <a:latin typeface="Aller" panose="02000503030000020004" pitchFamily="2" charset="0"/>
              <a:cs typeface="Arial" panose="020B0604020202020204" pitchFamily="34" charset="0"/>
            </a:endParaRPr>
          </a:p>
        </p:txBody>
      </p:sp>
      <p:pic>
        <p:nvPicPr>
          <p:cNvPr id="66" name="图片 65">
            <a:extLst>
              <a:ext uri="{FF2B5EF4-FFF2-40B4-BE49-F238E27FC236}">
                <a16:creationId xmlns:a16="http://schemas.microsoft.com/office/drawing/2014/main" id="{45C4F906-86AC-3443-BE26-A866DE3ECB94}"/>
              </a:ext>
            </a:extLst>
          </p:cNvPr>
          <p:cNvPicPr>
            <a:picLocks noChangeAspect="1"/>
          </p:cNvPicPr>
          <p:nvPr/>
        </p:nvPicPr>
        <p:blipFill>
          <a:blip r:embed="rId2"/>
          <a:stretch>
            <a:fillRect/>
          </a:stretch>
        </p:blipFill>
        <p:spPr>
          <a:xfrm>
            <a:off x="9027307" y="4133331"/>
            <a:ext cx="279400" cy="254000"/>
          </a:xfrm>
          <a:prstGeom prst="rect">
            <a:avLst/>
          </a:prstGeom>
        </p:spPr>
      </p:pic>
      <p:sp>
        <p:nvSpPr>
          <p:cNvPr id="67" name="Rectangle 48">
            <a:extLst>
              <a:ext uri="{FF2B5EF4-FFF2-40B4-BE49-F238E27FC236}">
                <a16:creationId xmlns:a16="http://schemas.microsoft.com/office/drawing/2014/main" id="{D0316553-24B2-AB44-AEC1-E6ADE8229F49}"/>
              </a:ext>
            </a:extLst>
          </p:cNvPr>
          <p:cNvSpPr/>
          <p:nvPr/>
        </p:nvSpPr>
        <p:spPr>
          <a:xfrm>
            <a:off x="9746537" y="3881756"/>
            <a:ext cx="865657" cy="617111"/>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solidFill>
                  <a:schemeClr val="tx1">
                    <a:lumMod val="50000"/>
                    <a:lumOff val="50000"/>
                  </a:schemeClr>
                </a:solidFill>
                <a:latin typeface="Aller" panose="02000503030000020004" pitchFamily="2" charset="0"/>
                <a:cs typeface="Arial" panose="020B0604020202020204" pitchFamily="34" charset="0"/>
              </a:rPr>
              <a:t>2</a:t>
            </a:r>
            <a:r>
              <a:rPr lang="en-US" altLang="zh-CN" sz="1600" b="1" dirty="0">
                <a:solidFill>
                  <a:schemeClr val="tx1">
                    <a:lumMod val="50000"/>
                    <a:lumOff val="50000"/>
                  </a:schemeClr>
                </a:solidFill>
                <a:latin typeface="Aller" panose="02000503030000020004" pitchFamily="2" charset="0"/>
                <a:cs typeface="Arial" panose="020B0604020202020204" pitchFamily="34" charset="0"/>
              </a:rPr>
              <a:t>5</a:t>
            </a:r>
            <a:endParaRPr lang="id-ID" sz="1600" b="1" dirty="0">
              <a:solidFill>
                <a:schemeClr val="tx1">
                  <a:lumMod val="50000"/>
                  <a:lumOff val="50000"/>
                </a:schemeClr>
              </a:solidFill>
              <a:latin typeface="Aller" panose="02000503030000020004" pitchFamily="2" charset="0"/>
              <a:cs typeface="Arial" panose="020B0604020202020204" pitchFamily="34" charset="0"/>
            </a:endParaRPr>
          </a:p>
        </p:txBody>
      </p:sp>
      <p:grpSp>
        <p:nvGrpSpPr>
          <p:cNvPr id="69" name="Group 83">
            <a:extLst>
              <a:ext uri="{FF2B5EF4-FFF2-40B4-BE49-F238E27FC236}">
                <a16:creationId xmlns:a16="http://schemas.microsoft.com/office/drawing/2014/main" id="{CF6450B5-DFBA-D24B-85BD-8999F1C88678}"/>
              </a:ext>
            </a:extLst>
          </p:cNvPr>
          <p:cNvGrpSpPr/>
          <p:nvPr/>
        </p:nvGrpSpPr>
        <p:grpSpPr>
          <a:xfrm>
            <a:off x="957915" y="965904"/>
            <a:ext cx="3241009" cy="1446550"/>
            <a:chOff x="956939" y="1085570"/>
            <a:chExt cx="3241009" cy="1446550"/>
          </a:xfrm>
        </p:grpSpPr>
        <p:sp>
          <p:nvSpPr>
            <p:cNvPr id="70" name="TextBox 1">
              <a:extLst>
                <a:ext uri="{FF2B5EF4-FFF2-40B4-BE49-F238E27FC236}">
                  <a16:creationId xmlns:a16="http://schemas.microsoft.com/office/drawing/2014/main" id="{E9997D44-6DD6-3546-BDAD-B863565DB2AE}"/>
                </a:ext>
              </a:extLst>
            </p:cNvPr>
            <p:cNvSpPr txBox="1"/>
            <p:nvPr/>
          </p:nvSpPr>
          <p:spPr>
            <a:xfrm>
              <a:off x="956939" y="1085570"/>
              <a:ext cx="2502608" cy="1446550"/>
            </a:xfrm>
            <a:prstGeom prst="rect">
              <a:avLst/>
            </a:prstGeom>
            <a:noFill/>
          </p:spPr>
          <p:txBody>
            <a:bodyPr wrap="none" rtlCol="0">
              <a:spAutoFit/>
            </a:bodyPr>
            <a:lstStyle/>
            <a:p>
              <a:r>
                <a:rPr lang="en-US" altLang="zh-CN" sz="8800" b="1" dirty="0">
                  <a:solidFill>
                    <a:schemeClr val="tx1">
                      <a:lumMod val="75000"/>
                      <a:lumOff val="25000"/>
                    </a:schemeClr>
                  </a:solidFill>
                  <a:latin typeface="Aller" panose="02000503030000020004" pitchFamily="2" charset="0"/>
                  <a:cs typeface="Arial" panose="020B0604020202020204" pitchFamily="34" charset="0"/>
                </a:rPr>
                <a:t>APR</a:t>
              </a:r>
              <a:endParaRPr lang="id-ID" sz="8800" b="1" dirty="0">
                <a:solidFill>
                  <a:schemeClr val="tx1">
                    <a:lumMod val="75000"/>
                    <a:lumOff val="25000"/>
                  </a:schemeClr>
                </a:solidFill>
                <a:latin typeface="Aller" panose="02000503030000020004" pitchFamily="2" charset="0"/>
                <a:cs typeface="Arial" panose="020B0604020202020204" pitchFamily="34" charset="0"/>
              </a:endParaRPr>
            </a:p>
          </p:txBody>
        </p:sp>
        <p:sp>
          <p:nvSpPr>
            <p:cNvPr id="71" name="TextBox 2">
              <a:extLst>
                <a:ext uri="{FF2B5EF4-FFF2-40B4-BE49-F238E27FC236}">
                  <a16:creationId xmlns:a16="http://schemas.microsoft.com/office/drawing/2014/main" id="{FA53B0C1-1B52-464E-95B8-404AF1C40A66}"/>
                </a:ext>
              </a:extLst>
            </p:cNvPr>
            <p:cNvSpPr txBox="1"/>
            <p:nvPr/>
          </p:nvSpPr>
          <p:spPr>
            <a:xfrm>
              <a:off x="3179721" y="1242656"/>
              <a:ext cx="1018227" cy="584775"/>
            </a:xfrm>
            <a:prstGeom prst="rect">
              <a:avLst/>
            </a:prstGeom>
            <a:noFill/>
          </p:spPr>
          <p:txBody>
            <a:bodyPr wrap="none" rtlCol="0">
              <a:spAutoFit/>
            </a:bodyPr>
            <a:lstStyle/>
            <a:p>
              <a:r>
                <a:rPr lang="en-US" sz="3200" b="1" dirty="0">
                  <a:solidFill>
                    <a:schemeClr val="accent4"/>
                  </a:solidFill>
                  <a:latin typeface="Aller" panose="02000503030000020004" pitchFamily="2" charset="0"/>
                </a:rPr>
                <a:t>20</a:t>
              </a:r>
              <a:r>
                <a:rPr lang="en-US" altLang="zh-CN" sz="3200" b="1" dirty="0">
                  <a:solidFill>
                    <a:schemeClr val="accent4"/>
                  </a:solidFill>
                  <a:latin typeface="Aller" panose="02000503030000020004" pitchFamily="2" charset="0"/>
                </a:rPr>
                <a:t>20</a:t>
              </a:r>
              <a:endParaRPr lang="id-ID" sz="3200" b="1" dirty="0">
                <a:solidFill>
                  <a:schemeClr val="accent4"/>
                </a:solidFill>
                <a:latin typeface="Aller" panose="02000503030000020004" pitchFamily="2" charset="0"/>
              </a:endParaRPr>
            </a:p>
          </p:txBody>
        </p:sp>
      </p:grpSp>
      <p:grpSp>
        <p:nvGrpSpPr>
          <p:cNvPr id="72" name="Group 79">
            <a:extLst>
              <a:ext uri="{FF2B5EF4-FFF2-40B4-BE49-F238E27FC236}">
                <a16:creationId xmlns:a16="http://schemas.microsoft.com/office/drawing/2014/main" id="{4FE5E5CB-FE5E-FA46-AB20-D0342A81D842}"/>
              </a:ext>
            </a:extLst>
          </p:cNvPr>
          <p:cNvGrpSpPr/>
          <p:nvPr/>
        </p:nvGrpSpPr>
        <p:grpSpPr>
          <a:xfrm>
            <a:off x="1118511" y="2927377"/>
            <a:ext cx="3670896" cy="585676"/>
            <a:chOff x="1118511" y="2927377"/>
            <a:chExt cx="3670896" cy="585676"/>
          </a:xfrm>
        </p:grpSpPr>
        <p:sp>
          <p:nvSpPr>
            <p:cNvPr id="73" name="Right Triangle 3">
              <a:extLst>
                <a:ext uri="{FF2B5EF4-FFF2-40B4-BE49-F238E27FC236}">
                  <a16:creationId xmlns:a16="http://schemas.microsoft.com/office/drawing/2014/main" id="{A9A58ED8-1EF7-5F42-8DED-47CF7C8849ED}"/>
                </a:ext>
              </a:extLst>
            </p:cNvPr>
            <p:cNvSpPr/>
            <p:nvPr/>
          </p:nvSpPr>
          <p:spPr>
            <a:xfrm rot="5400000">
              <a:off x="1120736" y="2925152"/>
              <a:ext cx="290210" cy="294659"/>
            </a:xfrm>
            <a:prstGeom prst="rtTriangl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b="1"/>
            </a:p>
          </p:txBody>
        </p:sp>
        <p:sp>
          <p:nvSpPr>
            <p:cNvPr id="74" name="Rectangle 4">
              <a:extLst>
                <a:ext uri="{FF2B5EF4-FFF2-40B4-BE49-F238E27FC236}">
                  <a16:creationId xmlns:a16="http://schemas.microsoft.com/office/drawing/2014/main" id="{F6615359-F30C-4241-9B2E-C132A2D92687}"/>
                </a:ext>
              </a:extLst>
            </p:cNvPr>
            <p:cNvSpPr/>
            <p:nvPr/>
          </p:nvSpPr>
          <p:spPr>
            <a:xfrm>
              <a:off x="1343068" y="3217587"/>
              <a:ext cx="3446339" cy="295466"/>
            </a:xfrm>
            <a:prstGeom prst="rect">
              <a:avLst/>
            </a:prstGeom>
          </p:spPr>
          <p:txBody>
            <a:bodyPr wrap="square">
              <a:spAutoFit/>
            </a:bodyPr>
            <a:lstStyle/>
            <a:p>
              <a:pPr>
                <a:lnSpc>
                  <a:spcPct val="120000"/>
                </a:lnSpc>
              </a:pPr>
              <a:r>
                <a:rPr lang="en-US" altLang="zh-CN" sz="1100" b="1" dirty="0">
                  <a:solidFill>
                    <a:schemeClr val="bg1">
                      <a:lumMod val="65000"/>
                    </a:schemeClr>
                  </a:solidFill>
                  <a:latin typeface="Calibri" panose="020F0502020204030204" pitchFamily="34" charset="0"/>
                  <a:cs typeface="Calibri" panose="020F0502020204030204"/>
                </a:rPr>
                <a:t>Checkpoint</a:t>
              </a:r>
              <a:r>
                <a:rPr lang="zh-CN" altLang="en-US" sz="1100" b="1" dirty="0">
                  <a:solidFill>
                    <a:schemeClr val="bg1">
                      <a:lumMod val="65000"/>
                    </a:schemeClr>
                  </a:solidFill>
                  <a:latin typeface="Calibri" panose="020F0502020204030204" pitchFamily="34" charset="0"/>
                  <a:cs typeface="Calibri" panose="020F0502020204030204"/>
                </a:rPr>
                <a:t> </a:t>
              </a:r>
              <a:r>
                <a:rPr lang="en-US" altLang="zh-CN" sz="1100" b="1" dirty="0">
                  <a:solidFill>
                    <a:schemeClr val="bg1">
                      <a:lumMod val="65000"/>
                    </a:schemeClr>
                  </a:solidFill>
                  <a:latin typeface="Calibri" panose="020F0502020204030204" pitchFamily="34" charset="0"/>
                  <a:cs typeface="Calibri" panose="020F0502020204030204"/>
                </a:rPr>
                <a:t>2</a:t>
              </a:r>
              <a:r>
                <a:rPr lang="zh-CN" altLang="en-US" sz="1100" b="1" dirty="0">
                  <a:solidFill>
                    <a:schemeClr val="bg1">
                      <a:lumMod val="65000"/>
                    </a:schemeClr>
                  </a:solidFill>
                  <a:latin typeface="Calibri" panose="020F0502020204030204" pitchFamily="34" charset="0"/>
                  <a:cs typeface="Calibri" panose="020F0502020204030204"/>
                </a:rPr>
                <a:t> 规则说明会</a:t>
              </a:r>
              <a:endParaRPr lang="en-US" sz="1100" b="1" dirty="0">
                <a:solidFill>
                  <a:schemeClr val="bg1">
                    <a:lumMod val="65000"/>
                  </a:schemeClr>
                </a:solidFill>
                <a:latin typeface="Calibri" panose="020F0502020204030204" pitchFamily="34" charset="0"/>
                <a:cs typeface="Calibri" panose="020F0502020204030204"/>
              </a:endParaRPr>
            </a:p>
          </p:txBody>
        </p:sp>
        <p:sp>
          <p:nvSpPr>
            <p:cNvPr id="75" name="TextBox 5">
              <a:extLst>
                <a:ext uri="{FF2B5EF4-FFF2-40B4-BE49-F238E27FC236}">
                  <a16:creationId xmlns:a16="http://schemas.microsoft.com/office/drawing/2014/main" id="{9A15C727-F4BE-1048-B24E-873CBD798E9F}"/>
                </a:ext>
              </a:extLst>
            </p:cNvPr>
            <p:cNvSpPr txBox="1"/>
            <p:nvPr/>
          </p:nvSpPr>
          <p:spPr>
            <a:xfrm>
              <a:off x="1343066" y="2963132"/>
              <a:ext cx="2387448" cy="307777"/>
            </a:xfrm>
            <a:prstGeom prst="rect">
              <a:avLst/>
            </a:prstGeom>
            <a:noFill/>
          </p:spPr>
          <p:txBody>
            <a:bodyPr wrap="square" rtlCol="0">
              <a:spAutoFit/>
            </a:bodyPr>
            <a:lstStyle/>
            <a:p>
              <a:r>
                <a:rPr lang="en-US" altLang="zh-CN" sz="1400" b="1" dirty="0">
                  <a:solidFill>
                    <a:schemeClr val="tx1">
                      <a:lumMod val="75000"/>
                      <a:lumOff val="25000"/>
                    </a:schemeClr>
                  </a:solidFill>
                  <a:latin typeface="Aller" panose="02000503030000020004" pitchFamily="2" charset="0"/>
                </a:rPr>
                <a:t>15/04</a:t>
              </a:r>
              <a:endParaRPr lang="id-ID" sz="1400" b="1" dirty="0">
                <a:solidFill>
                  <a:schemeClr val="tx1">
                    <a:lumMod val="75000"/>
                    <a:lumOff val="25000"/>
                  </a:schemeClr>
                </a:solidFill>
                <a:latin typeface="Aller" panose="02000503030000020004" pitchFamily="2" charset="0"/>
              </a:endParaRPr>
            </a:p>
          </p:txBody>
        </p:sp>
      </p:grpSp>
      <p:grpSp>
        <p:nvGrpSpPr>
          <p:cNvPr id="76" name="Group 80">
            <a:extLst>
              <a:ext uri="{FF2B5EF4-FFF2-40B4-BE49-F238E27FC236}">
                <a16:creationId xmlns:a16="http://schemas.microsoft.com/office/drawing/2014/main" id="{808C6B6D-A0A8-0C4D-AD63-B5DE0B7F1461}"/>
              </a:ext>
            </a:extLst>
          </p:cNvPr>
          <p:cNvGrpSpPr/>
          <p:nvPr/>
        </p:nvGrpSpPr>
        <p:grpSpPr>
          <a:xfrm>
            <a:off x="1118511" y="3611797"/>
            <a:ext cx="3670896" cy="585676"/>
            <a:chOff x="1118511" y="3611797"/>
            <a:chExt cx="3670896" cy="585676"/>
          </a:xfrm>
        </p:grpSpPr>
        <p:sp>
          <p:nvSpPr>
            <p:cNvPr id="77" name="Right Triangle 6">
              <a:extLst>
                <a:ext uri="{FF2B5EF4-FFF2-40B4-BE49-F238E27FC236}">
                  <a16:creationId xmlns:a16="http://schemas.microsoft.com/office/drawing/2014/main" id="{FD7F2C9C-6930-0D43-940D-9AC455035CC8}"/>
                </a:ext>
              </a:extLst>
            </p:cNvPr>
            <p:cNvSpPr/>
            <p:nvPr/>
          </p:nvSpPr>
          <p:spPr>
            <a:xfrm rot="5400000">
              <a:off x="1120736" y="3609572"/>
              <a:ext cx="290210" cy="294659"/>
            </a:xfrm>
            <a:prstGeom prst="rtTriangl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b="1"/>
            </a:p>
          </p:txBody>
        </p:sp>
        <p:sp>
          <p:nvSpPr>
            <p:cNvPr id="78" name="Rectangle 7">
              <a:extLst>
                <a:ext uri="{FF2B5EF4-FFF2-40B4-BE49-F238E27FC236}">
                  <a16:creationId xmlns:a16="http://schemas.microsoft.com/office/drawing/2014/main" id="{FF3E7F3D-337B-8F4E-8463-A51A2136486F}"/>
                </a:ext>
              </a:extLst>
            </p:cNvPr>
            <p:cNvSpPr/>
            <p:nvPr/>
          </p:nvSpPr>
          <p:spPr>
            <a:xfrm>
              <a:off x="1343068" y="3902007"/>
              <a:ext cx="3446339" cy="295466"/>
            </a:xfrm>
            <a:prstGeom prst="rect">
              <a:avLst/>
            </a:prstGeom>
          </p:spPr>
          <p:txBody>
            <a:bodyPr wrap="square">
              <a:spAutoFit/>
            </a:bodyPr>
            <a:lstStyle/>
            <a:p>
              <a:pPr>
                <a:lnSpc>
                  <a:spcPct val="120000"/>
                </a:lnSpc>
              </a:pPr>
              <a:r>
                <a:rPr lang="en-US" altLang="zh-CN" sz="1100" b="1" dirty="0">
                  <a:solidFill>
                    <a:schemeClr val="bg1">
                      <a:lumMod val="65000"/>
                    </a:schemeClr>
                  </a:solidFill>
                  <a:latin typeface="Calibri" panose="020F0502020204030204" pitchFamily="34" charset="0"/>
                  <a:cs typeface="Calibri" panose="020F0502020204030204"/>
                </a:rPr>
                <a:t>Checkpoint</a:t>
              </a:r>
              <a:r>
                <a:rPr lang="zh-CN" altLang="en-US" sz="1100" b="1" dirty="0">
                  <a:solidFill>
                    <a:schemeClr val="bg1">
                      <a:lumMod val="65000"/>
                    </a:schemeClr>
                  </a:solidFill>
                  <a:latin typeface="Calibri" panose="020F0502020204030204" pitchFamily="34" charset="0"/>
                  <a:cs typeface="Calibri" panose="020F0502020204030204"/>
                </a:rPr>
                <a:t> </a:t>
              </a:r>
              <a:r>
                <a:rPr lang="en-US" altLang="zh-CN" sz="1100" b="1" dirty="0">
                  <a:solidFill>
                    <a:schemeClr val="bg1">
                      <a:lumMod val="65000"/>
                    </a:schemeClr>
                  </a:solidFill>
                  <a:latin typeface="Calibri" panose="020F0502020204030204" pitchFamily="34" charset="0"/>
                  <a:cs typeface="Calibri" panose="020F0502020204030204"/>
                </a:rPr>
                <a:t>2</a:t>
              </a:r>
              <a:r>
                <a:rPr lang="zh-CN" altLang="en-US" sz="1100" b="1" dirty="0">
                  <a:solidFill>
                    <a:schemeClr val="bg1">
                      <a:lumMod val="65000"/>
                    </a:schemeClr>
                  </a:solidFill>
                  <a:latin typeface="Calibri" panose="020F0502020204030204" pitchFamily="34" charset="0"/>
                  <a:cs typeface="Calibri" panose="020F0502020204030204"/>
                </a:rPr>
                <a:t> 活动当天</a:t>
              </a:r>
              <a:endParaRPr lang="en-US" sz="1100" b="1" dirty="0">
                <a:solidFill>
                  <a:schemeClr val="bg1">
                    <a:lumMod val="65000"/>
                  </a:schemeClr>
                </a:solidFill>
                <a:latin typeface="Calibri" panose="020F0502020204030204" pitchFamily="34" charset="0"/>
                <a:cs typeface="Calibri" panose="020F0502020204030204"/>
              </a:endParaRPr>
            </a:p>
          </p:txBody>
        </p:sp>
        <p:sp>
          <p:nvSpPr>
            <p:cNvPr id="79" name="TextBox 8">
              <a:extLst>
                <a:ext uri="{FF2B5EF4-FFF2-40B4-BE49-F238E27FC236}">
                  <a16:creationId xmlns:a16="http://schemas.microsoft.com/office/drawing/2014/main" id="{2ED8045A-55BB-B04A-B0F5-171302541C1E}"/>
                </a:ext>
              </a:extLst>
            </p:cNvPr>
            <p:cNvSpPr txBox="1"/>
            <p:nvPr/>
          </p:nvSpPr>
          <p:spPr>
            <a:xfrm>
              <a:off x="1343066" y="3647552"/>
              <a:ext cx="2387448" cy="307777"/>
            </a:xfrm>
            <a:prstGeom prst="rect">
              <a:avLst/>
            </a:prstGeom>
            <a:noFill/>
          </p:spPr>
          <p:txBody>
            <a:bodyPr wrap="square" rtlCol="0">
              <a:spAutoFit/>
            </a:bodyPr>
            <a:lstStyle/>
            <a:p>
              <a:r>
                <a:rPr lang="en-US" altLang="zh-CN" sz="1400" b="1" dirty="0">
                  <a:solidFill>
                    <a:schemeClr val="tx1">
                      <a:lumMod val="75000"/>
                      <a:lumOff val="25000"/>
                    </a:schemeClr>
                  </a:solidFill>
                  <a:latin typeface="Aller" panose="02000503030000020004" pitchFamily="2" charset="0"/>
                </a:rPr>
                <a:t>24/04</a:t>
              </a:r>
              <a:endParaRPr lang="id-ID" sz="1400" b="1" dirty="0">
                <a:solidFill>
                  <a:schemeClr val="tx1">
                    <a:lumMod val="75000"/>
                    <a:lumOff val="25000"/>
                  </a:schemeClr>
                </a:solidFill>
                <a:latin typeface="Aller" panose="02000503030000020004" pitchFamily="2" charset="0"/>
              </a:endParaRPr>
            </a:p>
          </p:txBody>
        </p:sp>
      </p:grpSp>
      <p:pic>
        <p:nvPicPr>
          <p:cNvPr id="81" name="图片 80">
            <a:extLst>
              <a:ext uri="{FF2B5EF4-FFF2-40B4-BE49-F238E27FC236}">
                <a16:creationId xmlns:a16="http://schemas.microsoft.com/office/drawing/2014/main" id="{33E31D15-1C2B-514F-B7A8-7BE4906BAD4A}"/>
              </a:ext>
            </a:extLst>
          </p:cNvPr>
          <p:cNvPicPr>
            <a:picLocks noChangeAspect="1"/>
          </p:cNvPicPr>
          <p:nvPr/>
        </p:nvPicPr>
        <p:blipFill>
          <a:blip r:embed="rId2"/>
          <a:stretch>
            <a:fillRect/>
          </a:stretch>
        </p:blipFill>
        <p:spPr>
          <a:xfrm>
            <a:off x="7123966" y="3404612"/>
            <a:ext cx="279400" cy="254000"/>
          </a:xfrm>
          <a:prstGeom prst="rect">
            <a:avLst/>
          </a:prstGeom>
        </p:spPr>
      </p:pic>
      <p:grpSp>
        <p:nvGrpSpPr>
          <p:cNvPr id="2" name="组 1"/>
          <p:cNvGrpSpPr/>
          <p:nvPr/>
        </p:nvGrpSpPr>
        <p:grpSpPr>
          <a:xfrm>
            <a:off x="4909652" y="1256763"/>
            <a:ext cx="6642993" cy="4485879"/>
            <a:chOff x="4909652" y="1256763"/>
            <a:chExt cx="6642993" cy="4485879"/>
          </a:xfrm>
        </p:grpSpPr>
        <p:grpSp>
          <p:nvGrpSpPr>
            <p:cNvPr id="4" name="Group 78">
              <a:extLst>
                <a:ext uri="{FF2B5EF4-FFF2-40B4-BE49-F238E27FC236}">
                  <a16:creationId xmlns:a16="http://schemas.microsoft.com/office/drawing/2014/main" id="{D0E29472-B789-7D40-8E59-71F851256C25}"/>
                </a:ext>
              </a:extLst>
            </p:cNvPr>
            <p:cNvGrpSpPr/>
            <p:nvPr/>
          </p:nvGrpSpPr>
          <p:grpSpPr>
            <a:xfrm>
              <a:off x="4909652" y="1256763"/>
              <a:ext cx="6642993" cy="4485879"/>
              <a:chOff x="4790730" y="1314756"/>
              <a:chExt cx="6642993" cy="4485879"/>
            </a:xfrm>
          </p:grpSpPr>
          <p:sp>
            <p:nvSpPr>
              <p:cNvPr id="5" name="Rectangle 15">
                <a:extLst>
                  <a:ext uri="{FF2B5EF4-FFF2-40B4-BE49-F238E27FC236}">
                    <a16:creationId xmlns:a16="http://schemas.microsoft.com/office/drawing/2014/main" id="{63E819B8-77F5-E34E-B5A9-0DDDD1FE554F}"/>
                  </a:ext>
                </a:extLst>
              </p:cNvPr>
              <p:cNvSpPr/>
              <p:nvPr/>
            </p:nvSpPr>
            <p:spPr>
              <a:xfrm>
                <a:off x="4790731" y="1314756"/>
                <a:ext cx="865657" cy="36836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latin typeface="Aller" panose="02000503030000020004" pitchFamily="2" charset="0"/>
                  </a:rPr>
                  <a:t>MON</a:t>
                </a:r>
                <a:endParaRPr lang="id-ID" sz="1600" b="1" dirty="0">
                  <a:latin typeface="Aller" panose="02000503030000020004" pitchFamily="2" charset="0"/>
                </a:endParaRPr>
              </a:p>
            </p:txBody>
          </p:sp>
          <p:sp>
            <p:nvSpPr>
              <p:cNvPr id="6" name="Rectangle 16">
                <a:extLst>
                  <a:ext uri="{FF2B5EF4-FFF2-40B4-BE49-F238E27FC236}">
                    <a16:creationId xmlns:a16="http://schemas.microsoft.com/office/drawing/2014/main" id="{961EAE15-5DB0-DC49-82DD-DBD1E61CD851}"/>
                  </a:ext>
                </a:extLst>
              </p:cNvPr>
              <p:cNvSpPr/>
              <p:nvPr/>
            </p:nvSpPr>
            <p:spPr>
              <a:xfrm>
                <a:off x="5753621" y="1314756"/>
                <a:ext cx="865657" cy="36836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latin typeface="Aller" panose="02000503030000020004" pitchFamily="2" charset="0"/>
                  </a:rPr>
                  <a:t>TUE</a:t>
                </a:r>
                <a:endParaRPr lang="id-ID" sz="1600" b="1" dirty="0">
                  <a:latin typeface="Aller" panose="02000503030000020004" pitchFamily="2" charset="0"/>
                </a:endParaRPr>
              </a:p>
            </p:txBody>
          </p:sp>
          <p:sp>
            <p:nvSpPr>
              <p:cNvPr id="7" name="Rectangle 17">
                <a:extLst>
                  <a:ext uri="{FF2B5EF4-FFF2-40B4-BE49-F238E27FC236}">
                    <a16:creationId xmlns:a16="http://schemas.microsoft.com/office/drawing/2014/main" id="{B274FAA1-4E4C-E242-8C46-A72C3BCCD3A8}"/>
                  </a:ext>
                </a:extLst>
              </p:cNvPr>
              <p:cNvSpPr/>
              <p:nvPr/>
            </p:nvSpPr>
            <p:spPr>
              <a:xfrm>
                <a:off x="6716511" y="1314756"/>
                <a:ext cx="865657" cy="36836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latin typeface="Aller" panose="02000503030000020004" pitchFamily="2" charset="0"/>
                  </a:rPr>
                  <a:t>WED</a:t>
                </a:r>
                <a:endParaRPr lang="id-ID" sz="1600" b="1" dirty="0">
                  <a:latin typeface="Aller" panose="02000503030000020004" pitchFamily="2" charset="0"/>
                </a:endParaRPr>
              </a:p>
            </p:txBody>
          </p:sp>
          <p:sp>
            <p:nvSpPr>
              <p:cNvPr id="8" name="Rectangle 18">
                <a:extLst>
                  <a:ext uri="{FF2B5EF4-FFF2-40B4-BE49-F238E27FC236}">
                    <a16:creationId xmlns:a16="http://schemas.microsoft.com/office/drawing/2014/main" id="{1C90965A-FCE8-FD43-B72B-C8019411FD6A}"/>
                  </a:ext>
                </a:extLst>
              </p:cNvPr>
              <p:cNvSpPr/>
              <p:nvPr/>
            </p:nvSpPr>
            <p:spPr>
              <a:xfrm>
                <a:off x="7679400" y="1314756"/>
                <a:ext cx="865657" cy="36836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latin typeface="Aller" panose="02000503030000020004" pitchFamily="2" charset="0"/>
                  </a:rPr>
                  <a:t>THU</a:t>
                </a:r>
                <a:endParaRPr lang="id-ID" sz="1600" b="1" dirty="0">
                  <a:latin typeface="Aller" panose="02000503030000020004" pitchFamily="2" charset="0"/>
                </a:endParaRPr>
              </a:p>
            </p:txBody>
          </p:sp>
          <p:sp>
            <p:nvSpPr>
              <p:cNvPr id="9" name="Rectangle 19">
                <a:extLst>
                  <a:ext uri="{FF2B5EF4-FFF2-40B4-BE49-F238E27FC236}">
                    <a16:creationId xmlns:a16="http://schemas.microsoft.com/office/drawing/2014/main" id="{F8C993BC-6768-614E-A03D-5DA5C3F17869}"/>
                  </a:ext>
                </a:extLst>
              </p:cNvPr>
              <p:cNvSpPr/>
              <p:nvPr/>
            </p:nvSpPr>
            <p:spPr>
              <a:xfrm>
                <a:off x="8642290" y="1314756"/>
                <a:ext cx="865657" cy="36836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latin typeface="Aller" panose="02000503030000020004" pitchFamily="2" charset="0"/>
                  </a:rPr>
                  <a:t>FRI</a:t>
                </a:r>
                <a:endParaRPr lang="id-ID" sz="1600" b="1" dirty="0">
                  <a:latin typeface="Aller" panose="02000503030000020004" pitchFamily="2" charset="0"/>
                </a:endParaRPr>
              </a:p>
            </p:txBody>
          </p:sp>
          <p:sp>
            <p:nvSpPr>
              <p:cNvPr id="10" name="Rectangle 20">
                <a:extLst>
                  <a:ext uri="{FF2B5EF4-FFF2-40B4-BE49-F238E27FC236}">
                    <a16:creationId xmlns:a16="http://schemas.microsoft.com/office/drawing/2014/main" id="{FE2DB2DF-2DDD-894F-821C-EC5E6DC642D5}"/>
                  </a:ext>
                </a:extLst>
              </p:cNvPr>
              <p:cNvSpPr/>
              <p:nvPr/>
            </p:nvSpPr>
            <p:spPr>
              <a:xfrm>
                <a:off x="9605180" y="1314756"/>
                <a:ext cx="865657" cy="36836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latin typeface="Aller" panose="02000503030000020004" pitchFamily="2" charset="0"/>
                  </a:rPr>
                  <a:t>SAT</a:t>
                </a:r>
                <a:endParaRPr lang="id-ID" sz="1600" b="1" dirty="0">
                  <a:latin typeface="Aller" panose="02000503030000020004" pitchFamily="2" charset="0"/>
                </a:endParaRPr>
              </a:p>
            </p:txBody>
          </p:sp>
          <p:sp>
            <p:nvSpPr>
              <p:cNvPr id="11" name="Rectangle 21">
                <a:extLst>
                  <a:ext uri="{FF2B5EF4-FFF2-40B4-BE49-F238E27FC236}">
                    <a16:creationId xmlns:a16="http://schemas.microsoft.com/office/drawing/2014/main" id="{71743D99-11F9-AE41-8964-0913476B8A51}"/>
                  </a:ext>
                </a:extLst>
              </p:cNvPr>
              <p:cNvSpPr/>
              <p:nvPr/>
            </p:nvSpPr>
            <p:spPr>
              <a:xfrm>
                <a:off x="4790731" y="1787042"/>
                <a:ext cx="865657" cy="617111"/>
              </a:xfrm>
              <a:prstGeom prst="rect">
                <a:avLst/>
              </a:prstGeom>
              <a:solidFill>
                <a:schemeClr val="bg1">
                  <a:lumMod val="95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1" algn="ctr"/>
                <a:endParaRPr lang="id-ID" sz="1050" b="1" dirty="0">
                  <a:solidFill>
                    <a:schemeClr val="tx1">
                      <a:lumMod val="50000"/>
                      <a:lumOff val="50000"/>
                    </a:schemeClr>
                  </a:solidFill>
                  <a:latin typeface="Aller" panose="02000503030000020004" pitchFamily="2" charset="0"/>
                </a:endParaRPr>
              </a:p>
            </p:txBody>
          </p:sp>
          <p:sp>
            <p:nvSpPr>
              <p:cNvPr id="12" name="Rectangle 22">
                <a:extLst>
                  <a:ext uri="{FF2B5EF4-FFF2-40B4-BE49-F238E27FC236}">
                    <a16:creationId xmlns:a16="http://schemas.microsoft.com/office/drawing/2014/main" id="{2AB663B9-381F-5C47-B7F5-07925CAAB511}"/>
                  </a:ext>
                </a:extLst>
              </p:cNvPr>
              <p:cNvSpPr/>
              <p:nvPr/>
            </p:nvSpPr>
            <p:spPr>
              <a:xfrm>
                <a:off x="5753621" y="1787042"/>
                <a:ext cx="865657" cy="617111"/>
              </a:xfrm>
              <a:prstGeom prst="rect">
                <a:avLst/>
              </a:prstGeom>
              <a:solidFill>
                <a:schemeClr val="bg1">
                  <a:lumMod val="95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600" b="1" dirty="0">
                  <a:solidFill>
                    <a:schemeClr val="tx1">
                      <a:lumMod val="50000"/>
                      <a:lumOff val="50000"/>
                    </a:schemeClr>
                  </a:solidFill>
                  <a:latin typeface="Aller" panose="02000503030000020004" pitchFamily="2" charset="0"/>
                </a:endParaRPr>
              </a:p>
            </p:txBody>
          </p:sp>
          <p:sp>
            <p:nvSpPr>
              <p:cNvPr id="13" name="Rectangle 23">
                <a:extLst>
                  <a:ext uri="{FF2B5EF4-FFF2-40B4-BE49-F238E27FC236}">
                    <a16:creationId xmlns:a16="http://schemas.microsoft.com/office/drawing/2014/main" id="{0E7098AC-C123-8942-BE6B-6C35B96068CB}"/>
                  </a:ext>
                </a:extLst>
              </p:cNvPr>
              <p:cNvSpPr/>
              <p:nvPr/>
            </p:nvSpPr>
            <p:spPr>
              <a:xfrm>
                <a:off x="8631113" y="4659883"/>
                <a:ext cx="865657" cy="617111"/>
              </a:xfrm>
              <a:prstGeom prst="rect">
                <a:avLst/>
              </a:prstGeom>
              <a:solidFill>
                <a:schemeClr val="bg1">
                  <a:lumMod val="95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1" algn="ctr"/>
                <a:endParaRPr lang="id-ID" sz="1050" b="1" dirty="0">
                  <a:solidFill>
                    <a:schemeClr val="tx1">
                      <a:lumMod val="50000"/>
                      <a:lumOff val="50000"/>
                    </a:schemeClr>
                  </a:solidFill>
                  <a:latin typeface="Aller" panose="02000503030000020004" pitchFamily="2" charset="0"/>
                </a:endParaRPr>
              </a:p>
            </p:txBody>
          </p:sp>
          <p:sp>
            <p:nvSpPr>
              <p:cNvPr id="15" name="Rectangle 25">
                <a:extLst>
                  <a:ext uri="{FF2B5EF4-FFF2-40B4-BE49-F238E27FC236}">
                    <a16:creationId xmlns:a16="http://schemas.microsoft.com/office/drawing/2014/main" id="{EB3B69A2-816A-5B46-82B8-90AD3AF72EB4}"/>
                  </a:ext>
                </a:extLst>
              </p:cNvPr>
              <p:cNvSpPr/>
              <p:nvPr/>
            </p:nvSpPr>
            <p:spPr>
              <a:xfrm>
                <a:off x="9635767" y="4671022"/>
                <a:ext cx="865657" cy="617111"/>
              </a:xfrm>
              <a:prstGeom prst="rect">
                <a:avLst/>
              </a:prstGeom>
              <a:solidFill>
                <a:schemeClr val="bg1">
                  <a:lumMod val="95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600" b="1" dirty="0">
                  <a:solidFill>
                    <a:schemeClr val="tx1">
                      <a:lumMod val="50000"/>
                      <a:lumOff val="50000"/>
                    </a:schemeClr>
                  </a:solidFill>
                  <a:latin typeface="Aller" panose="02000503030000020004" pitchFamily="2" charset="0"/>
                  <a:cs typeface="Arial" panose="020B0604020202020204" pitchFamily="34" charset="0"/>
                </a:endParaRPr>
              </a:p>
            </p:txBody>
          </p:sp>
          <p:sp>
            <p:nvSpPr>
              <p:cNvPr id="17" name="Rectangle 27">
                <a:extLst>
                  <a:ext uri="{FF2B5EF4-FFF2-40B4-BE49-F238E27FC236}">
                    <a16:creationId xmlns:a16="http://schemas.microsoft.com/office/drawing/2014/main" id="{8016F127-CAFA-424B-ADA3-FD7381AA40FF}"/>
                  </a:ext>
                </a:extLst>
              </p:cNvPr>
              <p:cNvSpPr/>
              <p:nvPr/>
            </p:nvSpPr>
            <p:spPr>
              <a:xfrm>
                <a:off x="7679399" y="1770186"/>
                <a:ext cx="865657" cy="617111"/>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solidFill>
                      <a:schemeClr val="tx1">
                        <a:lumMod val="50000"/>
                        <a:lumOff val="50000"/>
                      </a:schemeClr>
                    </a:solidFill>
                    <a:latin typeface="Aller" panose="02000503030000020004" pitchFamily="2" charset="0"/>
                    <a:cs typeface="Arial" panose="020B0604020202020204" pitchFamily="34" charset="0"/>
                  </a:rPr>
                  <a:t>2</a:t>
                </a:r>
                <a:endParaRPr lang="id-ID" sz="1600" b="1" dirty="0">
                  <a:solidFill>
                    <a:schemeClr val="tx1">
                      <a:lumMod val="50000"/>
                      <a:lumOff val="50000"/>
                    </a:schemeClr>
                  </a:solidFill>
                  <a:latin typeface="Aller" panose="02000503030000020004" pitchFamily="2" charset="0"/>
                  <a:cs typeface="Arial" panose="020B0604020202020204" pitchFamily="34" charset="0"/>
                </a:endParaRPr>
              </a:p>
            </p:txBody>
          </p:sp>
          <p:sp>
            <p:nvSpPr>
              <p:cNvPr id="18" name="Rectangle 28">
                <a:extLst>
                  <a:ext uri="{FF2B5EF4-FFF2-40B4-BE49-F238E27FC236}">
                    <a16:creationId xmlns:a16="http://schemas.microsoft.com/office/drawing/2014/main" id="{E3D5DC4E-69D5-5F4B-94A0-367B5B814E60}"/>
                  </a:ext>
                </a:extLst>
              </p:cNvPr>
              <p:cNvSpPr/>
              <p:nvPr/>
            </p:nvSpPr>
            <p:spPr>
              <a:xfrm>
                <a:off x="8615256" y="1787042"/>
                <a:ext cx="865657" cy="617111"/>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solidFill>
                      <a:schemeClr val="tx1">
                        <a:lumMod val="50000"/>
                        <a:lumOff val="50000"/>
                      </a:schemeClr>
                    </a:solidFill>
                    <a:latin typeface="Aller" panose="02000503030000020004" pitchFamily="2" charset="0"/>
                    <a:cs typeface="Arial" panose="020B0604020202020204" pitchFamily="34" charset="0"/>
                  </a:rPr>
                  <a:t>3</a:t>
                </a:r>
                <a:endParaRPr lang="id-ID" sz="1600" b="1" dirty="0">
                  <a:solidFill>
                    <a:schemeClr val="tx1">
                      <a:lumMod val="50000"/>
                      <a:lumOff val="50000"/>
                    </a:schemeClr>
                  </a:solidFill>
                  <a:latin typeface="Aller" panose="02000503030000020004" pitchFamily="2" charset="0"/>
                  <a:cs typeface="Arial" panose="020B0604020202020204" pitchFamily="34" charset="0"/>
                </a:endParaRPr>
              </a:p>
            </p:txBody>
          </p:sp>
          <p:sp>
            <p:nvSpPr>
              <p:cNvPr id="19" name="Rectangle 29">
                <a:extLst>
                  <a:ext uri="{FF2B5EF4-FFF2-40B4-BE49-F238E27FC236}">
                    <a16:creationId xmlns:a16="http://schemas.microsoft.com/office/drawing/2014/main" id="{48FDD162-62A4-EB47-BABE-436B991BBDB1}"/>
                  </a:ext>
                </a:extLst>
              </p:cNvPr>
              <p:cNvSpPr/>
              <p:nvPr/>
            </p:nvSpPr>
            <p:spPr>
              <a:xfrm>
                <a:off x="9604827" y="1790135"/>
                <a:ext cx="865657" cy="617111"/>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solidFill>
                      <a:schemeClr val="tx1">
                        <a:lumMod val="50000"/>
                        <a:lumOff val="50000"/>
                      </a:schemeClr>
                    </a:solidFill>
                    <a:latin typeface="Aller" panose="02000503030000020004" pitchFamily="2" charset="0"/>
                    <a:cs typeface="Arial" panose="020B0604020202020204" pitchFamily="34" charset="0"/>
                  </a:rPr>
                  <a:t>4</a:t>
                </a:r>
                <a:endParaRPr lang="id-ID" sz="1600" b="1" dirty="0">
                  <a:solidFill>
                    <a:schemeClr val="tx1">
                      <a:lumMod val="50000"/>
                      <a:lumOff val="50000"/>
                    </a:schemeClr>
                  </a:solidFill>
                  <a:latin typeface="Aller" panose="02000503030000020004" pitchFamily="2" charset="0"/>
                  <a:cs typeface="Arial" panose="020B0604020202020204" pitchFamily="34" charset="0"/>
                </a:endParaRPr>
              </a:p>
            </p:txBody>
          </p:sp>
          <p:sp>
            <p:nvSpPr>
              <p:cNvPr id="20" name="Rectangle 30">
                <a:extLst>
                  <a:ext uri="{FF2B5EF4-FFF2-40B4-BE49-F238E27FC236}">
                    <a16:creationId xmlns:a16="http://schemas.microsoft.com/office/drawing/2014/main" id="{1262A64D-87F3-D145-B6F1-41863608D1CD}"/>
                  </a:ext>
                </a:extLst>
              </p:cNvPr>
              <p:cNvSpPr/>
              <p:nvPr/>
            </p:nvSpPr>
            <p:spPr>
              <a:xfrm>
                <a:off x="10562776" y="1793162"/>
                <a:ext cx="865657" cy="617111"/>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600" b="1" dirty="0">
                    <a:solidFill>
                      <a:schemeClr val="tx1">
                        <a:lumMod val="50000"/>
                        <a:lumOff val="50000"/>
                      </a:schemeClr>
                    </a:solidFill>
                    <a:latin typeface="Aller" panose="02000503030000020004" pitchFamily="2" charset="0"/>
                    <a:cs typeface="Arial" panose="020B0604020202020204" pitchFamily="34" charset="0"/>
                  </a:rPr>
                  <a:t>5</a:t>
                </a:r>
                <a:endParaRPr lang="id-ID" sz="1600" b="1" dirty="0">
                  <a:solidFill>
                    <a:schemeClr val="tx1">
                      <a:lumMod val="50000"/>
                      <a:lumOff val="50000"/>
                    </a:schemeClr>
                  </a:solidFill>
                  <a:latin typeface="Aller" panose="02000503030000020004" pitchFamily="2" charset="0"/>
                  <a:cs typeface="Arial" panose="020B0604020202020204" pitchFamily="34" charset="0"/>
                </a:endParaRPr>
              </a:p>
            </p:txBody>
          </p:sp>
          <p:sp>
            <p:nvSpPr>
              <p:cNvPr id="21" name="Rectangle 31">
                <a:extLst>
                  <a:ext uri="{FF2B5EF4-FFF2-40B4-BE49-F238E27FC236}">
                    <a16:creationId xmlns:a16="http://schemas.microsoft.com/office/drawing/2014/main" id="{6097F266-C088-B94B-AF6E-85304DFA22AF}"/>
                  </a:ext>
                </a:extLst>
              </p:cNvPr>
              <p:cNvSpPr/>
              <p:nvPr/>
            </p:nvSpPr>
            <p:spPr>
              <a:xfrm>
                <a:off x="4790730" y="2491221"/>
                <a:ext cx="865657" cy="617111"/>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solidFill>
                      <a:schemeClr val="tx1">
                        <a:lumMod val="50000"/>
                        <a:lumOff val="50000"/>
                      </a:schemeClr>
                    </a:solidFill>
                    <a:latin typeface="Aller" panose="02000503030000020004" pitchFamily="2" charset="0"/>
                    <a:cs typeface="Arial" panose="020B0604020202020204" pitchFamily="34" charset="0"/>
                  </a:rPr>
                  <a:t>6</a:t>
                </a:r>
                <a:endParaRPr lang="id-ID" sz="1600" b="1" dirty="0">
                  <a:solidFill>
                    <a:schemeClr val="tx1">
                      <a:lumMod val="50000"/>
                      <a:lumOff val="50000"/>
                    </a:schemeClr>
                  </a:solidFill>
                  <a:latin typeface="Aller" panose="02000503030000020004" pitchFamily="2" charset="0"/>
                  <a:cs typeface="Arial" panose="020B0604020202020204" pitchFamily="34" charset="0"/>
                </a:endParaRPr>
              </a:p>
            </p:txBody>
          </p:sp>
          <p:sp>
            <p:nvSpPr>
              <p:cNvPr id="22" name="Rectangle 32">
                <a:extLst>
                  <a:ext uri="{FF2B5EF4-FFF2-40B4-BE49-F238E27FC236}">
                    <a16:creationId xmlns:a16="http://schemas.microsoft.com/office/drawing/2014/main" id="{68BD011E-3D2A-5A4A-A646-934D03B87C31}"/>
                  </a:ext>
                </a:extLst>
              </p:cNvPr>
              <p:cNvSpPr/>
              <p:nvPr/>
            </p:nvSpPr>
            <p:spPr>
              <a:xfrm>
                <a:off x="5753619" y="2491220"/>
                <a:ext cx="865657" cy="617111"/>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solidFill>
                      <a:schemeClr val="tx1">
                        <a:lumMod val="50000"/>
                        <a:lumOff val="50000"/>
                      </a:schemeClr>
                    </a:solidFill>
                    <a:latin typeface="Aller" panose="02000503030000020004" pitchFamily="2" charset="0"/>
                    <a:cs typeface="Arial" panose="020B0604020202020204" pitchFamily="34" charset="0"/>
                  </a:rPr>
                  <a:t>7</a:t>
                </a:r>
                <a:endParaRPr lang="id-ID" sz="1600" b="1" dirty="0">
                  <a:solidFill>
                    <a:schemeClr val="tx1">
                      <a:lumMod val="50000"/>
                      <a:lumOff val="50000"/>
                    </a:schemeClr>
                  </a:solidFill>
                  <a:latin typeface="Aller" panose="02000503030000020004" pitchFamily="2" charset="0"/>
                  <a:cs typeface="Arial" panose="020B0604020202020204" pitchFamily="34" charset="0"/>
                </a:endParaRPr>
              </a:p>
            </p:txBody>
          </p:sp>
          <p:sp>
            <p:nvSpPr>
              <p:cNvPr id="23" name="Rectangle 33">
                <a:extLst>
                  <a:ext uri="{FF2B5EF4-FFF2-40B4-BE49-F238E27FC236}">
                    <a16:creationId xmlns:a16="http://schemas.microsoft.com/office/drawing/2014/main" id="{308406F6-1F9C-8B41-AD46-583241F60DE2}"/>
                  </a:ext>
                </a:extLst>
              </p:cNvPr>
              <p:cNvSpPr/>
              <p:nvPr/>
            </p:nvSpPr>
            <p:spPr>
              <a:xfrm>
                <a:off x="7679399" y="2506305"/>
                <a:ext cx="865657" cy="617111"/>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solidFill>
                      <a:schemeClr val="tx1">
                        <a:lumMod val="50000"/>
                        <a:lumOff val="50000"/>
                      </a:schemeClr>
                    </a:solidFill>
                    <a:latin typeface="Aller" panose="02000503030000020004" pitchFamily="2" charset="0"/>
                    <a:cs typeface="Arial" panose="020B0604020202020204" pitchFamily="34" charset="0"/>
                  </a:rPr>
                  <a:t>9</a:t>
                </a:r>
                <a:endParaRPr lang="id-ID" sz="1600" b="1" dirty="0">
                  <a:solidFill>
                    <a:schemeClr val="tx1">
                      <a:lumMod val="50000"/>
                      <a:lumOff val="50000"/>
                    </a:schemeClr>
                  </a:solidFill>
                  <a:latin typeface="Aller" panose="02000503030000020004" pitchFamily="2" charset="0"/>
                  <a:cs typeface="Arial" panose="020B0604020202020204" pitchFamily="34" charset="0"/>
                </a:endParaRPr>
              </a:p>
            </p:txBody>
          </p:sp>
          <p:sp>
            <p:nvSpPr>
              <p:cNvPr id="24" name="Rectangle 35">
                <a:extLst>
                  <a:ext uri="{FF2B5EF4-FFF2-40B4-BE49-F238E27FC236}">
                    <a16:creationId xmlns:a16="http://schemas.microsoft.com/office/drawing/2014/main" id="{040EDC59-8033-B847-BC53-89A674FB62F8}"/>
                  </a:ext>
                </a:extLst>
              </p:cNvPr>
              <p:cNvSpPr/>
              <p:nvPr/>
            </p:nvSpPr>
            <p:spPr>
              <a:xfrm>
                <a:off x="9604826" y="2491428"/>
                <a:ext cx="865657" cy="617111"/>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solidFill>
                      <a:schemeClr val="tx1">
                        <a:lumMod val="50000"/>
                        <a:lumOff val="50000"/>
                      </a:schemeClr>
                    </a:solidFill>
                    <a:latin typeface="Aller" panose="02000503030000020004" pitchFamily="2" charset="0"/>
                    <a:cs typeface="Arial" panose="020B0604020202020204" pitchFamily="34" charset="0"/>
                  </a:rPr>
                  <a:t>11</a:t>
                </a:r>
                <a:endParaRPr lang="id-ID" sz="1600" b="1" dirty="0">
                  <a:solidFill>
                    <a:schemeClr val="tx1">
                      <a:lumMod val="50000"/>
                      <a:lumOff val="50000"/>
                    </a:schemeClr>
                  </a:solidFill>
                  <a:latin typeface="Aller" panose="02000503030000020004" pitchFamily="2" charset="0"/>
                  <a:cs typeface="Arial" panose="020B0604020202020204" pitchFamily="34" charset="0"/>
                </a:endParaRPr>
              </a:p>
            </p:txBody>
          </p:sp>
          <p:sp>
            <p:nvSpPr>
              <p:cNvPr id="25" name="Rectangle 36">
                <a:extLst>
                  <a:ext uri="{FF2B5EF4-FFF2-40B4-BE49-F238E27FC236}">
                    <a16:creationId xmlns:a16="http://schemas.microsoft.com/office/drawing/2014/main" id="{2870F0CC-1298-C94C-AF95-FB8C95E56032}"/>
                  </a:ext>
                </a:extLst>
              </p:cNvPr>
              <p:cNvSpPr/>
              <p:nvPr/>
            </p:nvSpPr>
            <p:spPr>
              <a:xfrm>
                <a:off x="10561190" y="2511137"/>
                <a:ext cx="865657" cy="617111"/>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solidFill>
                      <a:schemeClr val="tx1">
                        <a:lumMod val="50000"/>
                        <a:lumOff val="50000"/>
                      </a:schemeClr>
                    </a:solidFill>
                    <a:latin typeface="Aller" panose="02000503030000020004" pitchFamily="2" charset="0"/>
                    <a:cs typeface="Arial" panose="020B0604020202020204" pitchFamily="34" charset="0"/>
                  </a:rPr>
                  <a:t>12</a:t>
                </a:r>
                <a:endParaRPr lang="id-ID" sz="1600" b="1" dirty="0">
                  <a:solidFill>
                    <a:schemeClr val="tx1">
                      <a:lumMod val="50000"/>
                      <a:lumOff val="50000"/>
                    </a:schemeClr>
                  </a:solidFill>
                  <a:latin typeface="Aller" panose="02000503030000020004" pitchFamily="2" charset="0"/>
                  <a:cs typeface="Arial" panose="020B0604020202020204" pitchFamily="34" charset="0"/>
                </a:endParaRPr>
              </a:p>
            </p:txBody>
          </p:sp>
          <p:sp>
            <p:nvSpPr>
              <p:cNvPr id="26" name="Rectangle 38">
                <a:extLst>
                  <a:ext uri="{FF2B5EF4-FFF2-40B4-BE49-F238E27FC236}">
                    <a16:creationId xmlns:a16="http://schemas.microsoft.com/office/drawing/2014/main" id="{52C45C8D-E181-0341-B70C-D92E1C8719B0}"/>
                  </a:ext>
                </a:extLst>
              </p:cNvPr>
              <p:cNvSpPr/>
              <p:nvPr/>
            </p:nvSpPr>
            <p:spPr>
              <a:xfrm>
                <a:off x="5753618" y="3209941"/>
                <a:ext cx="865657" cy="617111"/>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solidFill>
                      <a:schemeClr val="tx1">
                        <a:lumMod val="50000"/>
                        <a:lumOff val="50000"/>
                      </a:schemeClr>
                    </a:solidFill>
                    <a:latin typeface="Aller" panose="02000503030000020004" pitchFamily="2" charset="0"/>
                    <a:cs typeface="Arial" panose="020B0604020202020204" pitchFamily="34" charset="0"/>
                  </a:rPr>
                  <a:t>14</a:t>
                </a:r>
                <a:endParaRPr lang="id-ID" sz="1600" b="1" dirty="0">
                  <a:solidFill>
                    <a:schemeClr val="tx1">
                      <a:lumMod val="50000"/>
                      <a:lumOff val="50000"/>
                    </a:schemeClr>
                  </a:solidFill>
                  <a:latin typeface="Aller" panose="02000503030000020004" pitchFamily="2" charset="0"/>
                  <a:cs typeface="Arial" panose="020B0604020202020204" pitchFamily="34" charset="0"/>
                </a:endParaRPr>
              </a:p>
            </p:txBody>
          </p:sp>
          <p:sp>
            <p:nvSpPr>
              <p:cNvPr id="27" name="Rectangle 39">
                <a:extLst>
                  <a:ext uri="{FF2B5EF4-FFF2-40B4-BE49-F238E27FC236}">
                    <a16:creationId xmlns:a16="http://schemas.microsoft.com/office/drawing/2014/main" id="{B382A5DB-6485-584D-91D7-BF087E65788B}"/>
                  </a:ext>
                </a:extLst>
              </p:cNvPr>
              <p:cNvSpPr/>
              <p:nvPr/>
            </p:nvSpPr>
            <p:spPr>
              <a:xfrm>
                <a:off x="7679398" y="3248240"/>
                <a:ext cx="865657" cy="617111"/>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solidFill>
                      <a:schemeClr val="tx1">
                        <a:lumMod val="50000"/>
                        <a:lumOff val="50000"/>
                      </a:schemeClr>
                    </a:solidFill>
                    <a:latin typeface="Aller" panose="02000503030000020004" pitchFamily="2" charset="0"/>
                    <a:cs typeface="Arial" panose="020B0604020202020204" pitchFamily="34" charset="0"/>
                  </a:rPr>
                  <a:t>16</a:t>
                </a:r>
                <a:endParaRPr lang="id-ID" sz="1600" b="1" dirty="0">
                  <a:solidFill>
                    <a:schemeClr val="tx1">
                      <a:lumMod val="50000"/>
                      <a:lumOff val="50000"/>
                    </a:schemeClr>
                  </a:solidFill>
                  <a:latin typeface="Aller" panose="02000503030000020004" pitchFamily="2" charset="0"/>
                  <a:cs typeface="Arial" panose="020B0604020202020204" pitchFamily="34" charset="0"/>
                </a:endParaRPr>
              </a:p>
            </p:txBody>
          </p:sp>
          <p:sp>
            <p:nvSpPr>
              <p:cNvPr id="28" name="Rectangle 40">
                <a:extLst>
                  <a:ext uri="{FF2B5EF4-FFF2-40B4-BE49-F238E27FC236}">
                    <a16:creationId xmlns:a16="http://schemas.microsoft.com/office/drawing/2014/main" id="{C97A39A2-03B0-7B47-9B12-BBE1675A9BF4}"/>
                  </a:ext>
                </a:extLst>
              </p:cNvPr>
              <p:cNvSpPr/>
              <p:nvPr/>
            </p:nvSpPr>
            <p:spPr>
              <a:xfrm>
                <a:off x="8639991" y="3248240"/>
                <a:ext cx="865657" cy="617111"/>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solidFill>
                      <a:schemeClr val="tx1">
                        <a:lumMod val="50000"/>
                        <a:lumOff val="50000"/>
                      </a:schemeClr>
                    </a:solidFill>
                    <a:latin typeface="Aller" panose="02000503030000020004" pitchFamily="2" charset="0"/>
                    <a:cs typeface="Arial" panose="020B0604020202020204" pitchFamily="34" charset="0"/>
                  </a:rPr>
                  <a:t>17</a:t>
                </a:r>
                <a:endParaRPr lang="id-ID" sz="1600" b="1" dirty="0">
                  <a:solidFill>
                    <a:schemeClr val="tx1">
                      <a:lumMod val="50000"/>
                      <a:lumOff val="50000"/>
                    </a:schemeClr>
                  </a:solidFill>
                  <a:latin typeface="Aller" panose="02000503030000020004" pitchFamily="2" charset="0"/>
                  <a:cs typeface="Arial" panose="020B0604020202020204" pitchFamily="34" charset="0"/>
                </a:endParaRPr>
              </a:p>
            </p:txBody>
          </p:sp>
          <p:sp>
            <p:nvSpPr>
              <p:cNvPr id="29" name="Rectangle 41">
                <a:extLst>
                  <a:ext uri="{FF2B5EF4-FFF2-40B4-BE49-F238E27FC236}">
                    <a16:creationId xmlns:a16="http://schemas.microsoft.com/office/drawing/2014/main" id="{175C8CFE-E4DC-F841-B0BB-BD01A058177C}"/>
                  </a:ext>
                </a:extLst>
              </p:cNvPr>
              <p:cNvSpPr/>
              <p:nvPr/>
            </p:nvSpPr>
            <p:spPr>
              <a:xfrm>
                <a:off x="9604825" y="3209941"/>
                <a:ext cx="865657" cy="617111"/>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solidFill>
                      <a:schemeClr val="tx1">
                        <a:lumMod val="50000"/>
                        <a:lumOff val="50000"/>
                      </a:schemeClr>
                    </a:solidFill>
                    <a:latin typeface="Aller" panose="02000503030000020004" pitchFamily="2" charset="0"/>
                    <a:cs typeface="Arial" panose="020B0604020202020204" pitchFamily="34" charset="0"/>
                  </a:rPr>
                  <a:t>18</a:t>
                </a:r>
                <a:endParaRPr lang="id-ID" sz="1600" b="1" dirty="0">
                  <a:solidFill>
                    <a:schemeClr val="tx1">
                      <a:lumMod val="50000"/>
                      <a:lumOff val="50000"/>
                    </a:schemeClr>
                  </a:solidFill>
                  <a:latin typeface="Aller" panose="02000503030000020004" pitchFamily="2" charset="0"/>
                  <a:cs typeface="Arial" panose="020B0604020202020204" pitchFamily="34" charset="0"/>
                </a:endParaRPr>
              </a:p>
            </p:txBody>
          </p:sp>
          <p:sp>
            <p:nvSpPr>
              <p:cNvPr id="30" name="Rectangle 42">
                <a:extLst>
                  <a:ext uri="{FF2B5EF4-FFF2-40B4-BE49-F238E27FC236}">
                    <a16:creationId xmlns:a16="http://schemas.microsoft.com/office/drawing/2014/main" id="{28E7D9B6-7BFB-B641-8A21-568EB389849E}"/>
                  </a:ext>
                </a:extLst>
              </p:cNvPr>
              <p:cNvSpPr/>
              <p:nvPr/>
            </p:nvSpPr>
            <p:spPr>
              <a:xfrm>
                <a:off x="10568066" y="3233425"/>
                <a:ext cx="865657" cy="617111"/>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solidFill>
                      <a:schemeClr val="tx1">
                        <a:lumMod val="50000"/>
                        <a:lumOff val="50000"/>
                      </a:schemeClr>
                    </a:solidFill>
                    <a:latin typeface="Aller" panose="02000503030000020004" pitchFamily="2" charset="0"/>
                    <a:cs typeface="Arial" panose="020B0604020202020204" pitchFamily="34" charset="0"/>
                  </a:rPr>
                  <a:t>19</a:t>
                </a:r>
                <a:endParaRPr lang="id-ID" sz="1600" b="1" dirty="0">
                  <a:solidFill>
                    <a:schemeClr val="tx1">
                      <a:lumMod val="50000"/>
                      <a:lumOff val="50000"/>
                    </a:schemeClr>
                  </a:solidFill>
                  <a:latin typeface="Aller" panose="02000503030000020004" pitchFamily="2" charset="0"/>
                  <a:cs typeface="Arial" panose="020B0604020202020204" pitchFamily="34" charset="0"/>
                </a:endParaRPr>
              </a:p>
            </p:txBody>
          </p:sp>
          <p:sp>
            <p:nvSpPr>
              <p:cNvPr id="31" name="Rectangle 44">
                <a:extLst>
                  <a:ext uri="{FF2B5EF4-FFF2-40B4-BE49-F238E27FC236}">
                    <a16:creationId xmlns:a16="http://schemas.microsoft.com/office/drawing/2014/main" id="{1A79B4BF-B1F0-2B40-ADE1-22A75BCDEC49}"/>
                  </a:ext>
                </a:extLst>
              </p:cNvPr>
              <p:cNvSpPr/>
              <p:nvPr/>
            </p:nvSpPr>
            <p:spPr>
              <a:xfrm>
                <a:off x="5753617" y="3930905"/>
                <a:ext cx="865657" cy="617111"/>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solidFill>
                      <a:schemeClr val="tx1">
                        <a:lumMod val="50000"/>
                        <a:lumOff val="50000"/>
                      </a:schemeClr>
                    </a:solidFill>
                    <a:latin typeface="Aller" panose="02000503030000020004" pitchFamily="2" charset="0"/>
                    <a:cs typeface="Arial" panose="020B0604020202020204" pitchFamily="34" charset="0"/>
                  </a:rPr>
                  <a:t>21</a:t>
                </a:r>
                <a:endParaRPr lang="id-ID" sz="1600" b="1" dirty="0">
                  <a:solidFill>
                    <a:schemeClr val="tx1">
                      <a:lumMod val="50000"/>
                      <a:lumOff val="50000"/>
                    </a:schemeClr>
                  </a:solidFill>
                  <a:latin typeface="Aller" panose="02000503030000020004" pitchFamily="2" charset="0"/>
                  <a:cs typeface="Arial" panose="020B0604020202020204" pitchFamily="34" charset="0"/>
                </a:endParaRPr>
              </a:p>
            </p:txBody>
          </p:sp>
          <p:sp>
            <p:nvSpPr>
              <p:cNvPr id="32" name="Rectangle 45">
                <a:extLst>
                  <a:ext uri="{FF2B5EF4-FFF2-40B4-BE49-F238E27FC236}">
                    <a16:creationId xmlns:a16="http://schemas.microsoft.com/office/drawing/2014/main" id="{26C698DC-A42A-BA4B-99AE-F9A2F4D54CD0}"/>
                  </a:ext>
                </a:extLst>
              </p:cNvPr>
              <p:cNvSpPr/>
              <p:nvPr/>
            </p:nvSpPr>
            <p:spPr>
              <a:xfrm>
                <a:off x="7694356" y="3946262"/>
                <a:ext cx="865657" cy="617111"/>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solidFill>
                      <a:schemeClr val="tx1">
                        <a:lumMod val="50000"/>
                        <a:lumOff val="50000"/>
                      </a:schemeClr>
                    </a:solidFill>
                    <a:latin typeface="Aller" panose="02000503030000020004" pitchFamily="2" charset="0"/>
                    <a:cs typeface="Arial" panose="020B0604020202020204" pitchFamily="34" charset="0"/>
                  </a:rPr>
                  <a:t>23</a:t>
                </a:r>
                <a:endParaRPr lang="id-ID" sz="1600" b="1" dirty="0">
                  <a:solidFill>
                    <a:schemeClr val="tx1">
                      <a:lumMod val="50000"/>
                      <a:lumOff val="50000"/>
                    </a:schemeClr>
                  </a:solidFill>
                  <a:latin typeface="Aller" panose="02000503030000020004" pitchFamily="2" charset="0"/>
                  <a:cs typeface="Arial" panose="020B0604020202020204" pitchFamily="34" charset="0"/>
                </a:endParaRPr>
              </a:p>
            </p:txBody>
          </p:sp>
          <p:sp>
            <p:nvSpPr>
              <p:cNvPr id="34" name="Rectangle 48">
                <a:extLst>
                  <a:ext uri="{FF2B5EF4-FFF2-40B4-BE49-F238E27FC236}">
                    <a16:creationId xmlns:a16="http://schemas.microsoft.com/office/drawing/2014/main" id="{D0316553-24B2-AB44-AEC1-E6ADE8229F49}"/>
                  </a:ext>
                </a:extLst>
              </p:cNvPr>
              <p:cNvSpPr/>
              <p:nvPr/>
            </p:nvSpPr>
            <p:spPr>
              <a:xfrm>
                <a:off x="10568065" y="3930905"/>
                <a:ext cx="865657" cy="617111"/>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solidFill>
                      <a:schemeClr val="tx1">
                        <a:lumMod val="50000"/>
                        <a:lumOff val="50000"/>
                      </a:schemeClr>
                    </a:solidFill>
                    <a:latin typeface="Aller" panose="02000503030000020004" pitchFamily="2" charset="0"/>
                    <a:cs typeface="Arial" panose="020B0604020202020204" pitchFamily="34" charset="0"/>
                  </a:rPr>
                  <a:t>26</a:t>
                </a:r>
                <a:endParaRPr lang="id-ID" sz="1600" b="1" dirty="0">
                  <a:solidFill>
                    <a:schemeClr val="tx1">
                      <a:lumMod val="50000"/>
                      <a:lumOff val="50000"/>
                    </a:schemeClr>
                  </a:solidFill>
                  <a:latin typeface="Aller" panose="02000503030000020004" pitchFamily="2" charset="0"/>
                  <a:cs typeface="Arial" panose="020B0604020202020204" pitchFamily="34" charset="0"/>
                </a:endParaRPr>
              </a:p>
            </p:txBody>
          </p:sp>
          <p:sp>
            <p:nvSpPr>
              <p:cNvPr id="35" name="Rectangle 51">
                <a:extLst>
                  <a:ext uri="{FF2B5EF4-FFF2-40B4-BE49-F238E27FC236}">
                    <a16:creationId xmlns:a16="http://schemas.microsoft.com/office/drawing/2014/main" id="{E5D6C48B-2801-3E4D-B57A-58839954A5F4}"/>
                  </a:ext>
                </a:extLst>
              </p:cNvPr>
              <p:cNvSpPr/>
              <p:nvPr/>
            </p:nvSpPr>
            <p:spPr>
              <a:xfrm>
                <a:off x="10562776" y="1314756"/>
                <a:ext cx="865657" cy="36836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latin typeface="Aller" panose="02000503030000020004" pitchFamily="2" charset="0"/>
                  </a:rPr>
                  <a:t>SUN</a:t>
                </a:r>
                <a:endParaRPr lang="id-ID" sz="1600" b="1" dirty="0">
                  <a:latin typeface="Aller" panose="02000503030000020004" pitchFamily="2" charset="0"/>
                </a:endParaRPr>
              </a:p>
            </p:txBody>
          </p:sp>
          <p:sp>
            <p:nvSpPr>
              <p:cNvPr id="36" name="Rectangle 53">
                <a:extLst>
                  <a:ext uri="{FF2B5EF4-FFF2-40B4-BE49-F238E27FC236}">
                    <a16:creationId xmlns:a16="http://schemas.microsoft.com/office/drawing/2014/main" id="{20EDCDDC-773F-724B-8C59-5FDD3D07D307}"/>
                  </a:ext>
                </a:extLst>
              </p:cNvPr>
              <p:cNvSpPr/>
              <p:nvPr/>
            </p:nvSpPr>
            <p:spPr>
              <a:xfrm flipH="1">
                <a:off x="6712012" y="2470447"/>
                <a:ext cx="870155" cy="637884"/>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solidFill>
                      <a:schemeClr val="tx1">
                        <a:lumMod val="50000"/>
                        <a:lumOff val="50000"/>
                      </a:schemeClr>
                    </a:solidFill>
                    <a:latin typeface="Aller" panose="02000503030000020004" pitchFamily="2" charset="0"/>
                    <a:cs typeface="Arial" panose="020B0604020202020204" pitchFamily="34" charset="0"/>
                  </a:rPr>
                  <a:t>8</a:t>
                </a:r>
                <a:endParaRPr lang="id-ID" sz="1600" b="1" dirty="0">
                  <a:solidFill>
                    <a:schemeClr val="tx1">
                      <a:lumMod val="50000"/>
                      <a:lumOff val="50000"/>
                    </a:schemeClr>
                  </a:solidFill>
                  <a:latin typeface="Aller" panose="02000503030000020004" pitchFamily="2" charset="0"/>
                  <a:cs typeface="Arial" panose="020B0604020202020204" pitchFamily="34" charset="0"/>
                </a:endParaRPr>
              </a:p>
            </p:txBody>
          </p:sp>
          <p:sp>
            <p:nvSpPr>
              <p:cNvPr id="38" name="Rectangle 55">
                <a:extLst>
                  <a:ext uri="{FF2B5EF4-FFF2-40B4-BE49-F238E27FC236}">
                    <a16:creationId xmlns:a16="http://schemas.microsoft.com/office/drawing/2014/main" id="{E2E22C43-760D-0147-8EF6-345697CFA2ED}"/>
                  </a:ext>
                </a:extLst>
              </p:cNvPr>
              <p:cNvSpPr/>
              <p:nvPr/>
            </p:nvSpPr>
            <p:spPr>
              <a:xfrm flipH="1">
                <a:off x="6723986" y="3946262"/>
                <a:ext cx="865658" cy="601754"/>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solidFill>
                      <a:schemeClr val="tx1">
                        <a:lumMod val="50000"/>
                        <a:lumOff val="50000"/>
                      </a:schemeClr>
                    </a:solidFill>
                    <a:latin typeface="Aller" panose="02000503030000020004" pitchFamily="2" charset="0"/>
                    <a:cs typeface="Arial" panose="020B0604020202020204" pitchFamily="34" charset="0"/>
                  </a:rPr>
                  <a:t>22</a:t>
                </a:r>
                <a:endParaRPr lang="id-ID" sz="1600" b="1" dirty="0">
                  <a:solidFill>
                    <a:schemeClr val="tx1">
                      <a:lumMod val="50000"/>
                      <a:lumOff val="50000"/>
                    </a:schemeClr>
                  </a:solidFill>
                  <a:latin typeface="Aller" panose="02000503030000020004" pitchFamily="2" charset="0"/>
                  <a:cs typeface="Arial" panose="020B0604020202020204" pitchFamily="34" charset="0"/>
                </a:endParaRPr>
              </a:p>
            </p:txBody>
          </p:sp>
          <p:sp>
            <p:nvSpPr>
              <p:cNvPr id="39" name="Rectangle 56">
                <a:extLst>
                  <a:ext uri="{FF2B5EF4-FFF2-40B4-BE49-F238E27FC236}">
                    <a16:creationId xmlns:a16="http://schemas.microsoft.com/office/drawing/2014/main" id="{F70820F9-65B5-F14D-8BBF-4C25AD9B5378}"/>
                  </a:ext>
                </a:extLst>
              </p:cNvPr>
              <p:cNvSpPr/>
              <p:nvPr/>
            </p:nvSpPr>
            <p:spPr>
              <a:xfrm>
                <a:off x="6712766" y="4678555"/>
                <a:ext cx="865657" cy="617111"/>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solidFill>
                      <a:schemeClr val="tx1">
                        <a:lumMod val="50000"/>
                        <a:lumOff val="50000"/>
                      </a:schemeClr>
                    </a:solidFill>
                    <a:latin typeface="Aller" panose="02000503030000020004" pitchFamily="2" charset="0"/>
                    <a:cs typeface="Arial" panose="020B0604020202020204" pitchFamily="34" charset="0"/>
                  </a:rPr>
                  <a:t>29</a:t>
                </a:r>
                <a:endParaRPr lang="id-ID" sz="1600" b="1" dirty="0">
                  <a:solidFill>
                    <a:schemeClr val="tx1">
                      <a:lumMod val="50000"/>
                      <a:lumOff val="50000"/>
                    </a:schemeClr>
                  </a:solidFill>
                  <a:latin typeface="Aller" panose="02000503030000020004" pitchFamily="2" charset="0"/>
                  <a:cs typeface="Arial" panose="020B0604020202020204" pitchFamily="34" charset="0"/>
                </a:endParaRPr>
              </a:p>
            </p:txBody>
          </p:sp>
          <p:grpSp>
            <p:nvGrpSpPr>
              <p:cNvPr id="40" name="Group 57">
                <a:extLst>
                  <a:ext uri="{FF2B5EF4-FFF2-40B4-BE49-F238E27FC236}">
                    <a16:creationId xmlns:a16="http://schemas.microsoft.com/office/drawing/2014/main" id="{489EA593-2C87-DD4F-AF7A-BAB7F639611C}"/>
                  </a:ext>
                </a:extLst>
              </p:cNvPr>
              <p:cNvGrpSpPr/>
              <p:nvPr/>
            </p:nvGrpSpPr>
            <p:grpSpPr>
              <a:xfrm>
                <a:off x="8918749" y="3409085"/>
                <a:ext cx="290387" cy="244302"/>
                <a:chOff x="5356342" y="3093565"/>
                <a:chExt cx="465138" cy="391319"/>
              </a:xfrm>
              <a:solidFill>
                <a:schemeClr val="bg1"/>
              </a:solidFill>
            </p:grpSpPr>
            <p:sp>
              <p:nvSpPr>
                <p:cNvPr id="58" name="AutoShape 120">
                  <a:extLst>
                    <a:ext uri="{FF2B5EF4-FFF2-40B4-BE49-F238E27FC236}">
                      <a16:creationId xmlns:a16="http://schemas.microsoft.com/office/drawing/2014/main" id="{C1C9B3A6-8296-1F40-9AB8-607539BDF63C}"/>
                    </a:ext>
                  </a:extLst>
                </p:cNvPr>
                <p:cNvSpPr/>
                <p:nvPr/>
              </p:nvSpPr>
              <p:spPr bwMode="auto">
                <a:xfrm>
                  <a:off x="5473023" y="3195165"/>
                  <a:ext cx="231775" cy="231775"/>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6948" y="16070"/>
                      </a:moveTo>
                      <a:cubicBezTo>
                        <a:pt x="14037" y="19468"/>
                        <a:pt x="8925" y="19859"/>
                        <a:pt x="5529" y="16948"/>
                      </a:cubicBezTo>
                      <a:cubicBezTo>
                        <a:pt x="2130" y="14038"/>
                        <a:pt x="1740" y="8924"/>
                        <a:pt x="4651" y="5527"/>
                      </a:cubicBezTo>
                      <a:cubicBezTo>
                        <a:pt x="7559" y="2131"/>
                        <a:pt x="12674" y="1740"/>
                        <a:pt x="16070" y="4650"/>
                      </a:cubicBezTo>
                      <a:cubicBezTo>
                        <a:pt x="19466" y="7560"/>
                        <a:pt x="19859" y="12673"/>
                        <a:pt x="16948" y="16070"/>
                      </a:cubicBezTo>
                      <a:moveTo>
                        <a:pt x="10800" y="0"/>
                      </a:moveTo>
                      <a:cubicBezTo>
                        <a:pt x="4833" y="0"/>
                        <a:pt x="0" y="4834"/>
                        <a:pt x="0" y="10800"/>
                      </a:cubicBezTo>
                      <a:cubicBezTo>
                        <a:pt x="0" y="16765"/>
                        <a:pt x="4833" y="21599"/>
                        <a:pt x="10800" y="21599"/>
                      </a:cubicBezTo>
                      <a:cubicBezTo>
                        <a:pt x="16764" y="21599"/>
                        <a:pt x="21600" y="16765"/>
                        <a:pt x="21600" y="10800"/>
                      </a:cubicBezTo>
                      <a:cubicBezTo>
                        <a:pt x="21600" y="4834"/>
                        <a:pt x="16764" y="0"/>
                        <a:pt x="10800" y="0"/>
                      </a:cubicBezTo>
                    </a:path>
                  </a:pathLst>
                </a:custGeom>
                <a:grpFill/>
                <a:ln>
                  <a:noFill/>
                </a:ln>
                <a:effectLst/>
              </p:spPr>
              <p:txBody>
                <a:bodyPr lIns="19050" tIns="19050" rIns="19050" bIns="19050" anchor="ctr"/>
                <a:lstStyle/>
                <a:p>
                  <a:pPr algn="ctr" defTabSz="228600" fontAlgn="base" hangingPunct="0">
                    <a:spcBef>
                      <a:spcPct val="0"/>
                    </a:spcBef>
                    <a:spcAft>
                      <a:spcPct val="0"/>
                    </a:spcAft>
                  </a:pPr>
                  <a:endParaRPr lang="en-US" sz="1500" b="1" dirty="0">
                    <a:solidFill>
                      <a:schemeClr val="tx1">
                        <a:lumMod val="50000"/>
                        <a:lumOff val="50000"/>
                      </a:schemeClr>
                    </a:solidFill>
                    <a:effectLst>
                      <a:outerShdw blurRad="38100" dist="38100" dir="2700000" algn="tl">
                        <a:srgbClr val="000000"/>
                      </a:outerShdw>
                    </a:effectLst>
                    <a:latin typeface="Aller" panose="02000503030000020004" pitchFamily="2" charset="0"/>
                    <a:sym typeface="Gill Sans" charset="0"/>
                  </a:endParaRPr>
                </a:p>
              </p:txBody>
            </p:sp>
            <p:sp>
              <p:nvSpPr>
                <p:cNvPr id="59" name="AutoShape 121">
                  <a:extLst>
                    <a:ext uri="{FF2B5EF4-FFF2-40B4-BE49-F238E27FC236}">
                      <a16:creationId xmlns:a16="http://schemas.microsoft.com/office/drawing/2014/main" id="{BE97CCA9-8480-964F-A66F-B9FB4BF54199}"/>
                    </a:ext>
                  </a:extLst>
                </p:cNvPr>
                <p:cNvSpPr/>
                <p:nvPr/>
              </p:nvSpPr>
              <p:spPr bwMode="auto">
                <a:xfrm>
                  <a:off x="5530967" y="3253109"/>
                  <a:ext cx="65088" cy="65088"/>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9200" y="0"/>
                      </a:moveTo>
                      <a:cubicBezTo>
                        <a:pt x="8596" y="0"/>
                        <a:pt x="0" y="8596"/>
                        <a:pt x="0" y="19195"/>
                      </a:cubicBezTo>
                      <a:lnTo>
                        <a:pt x="0" y="19199"/>
                      </a:lnTo>
                      <a:cubicBezTo>
                        <a:pt x="0" y="20524"/>
                        <a:pt x="1068" y="21599"/>
                        <a:pt x="2400" y="21599"/>
                      </a:cubicBezTo>
                      <a:cubicBezTo>
                        <a:pt x="3721" y="21599"/>
                        <a:pt x="4800" y="20524"/>
                        <a:pt x="4800" y="19199"/>
                      </a:cubicBezTo>
                      <a:lnTo>
                        <a:pt x="4800" y="19195"/>
                      </a:lnTo>
                      <a:cubicBezTo>
                        <a:pt x="4800" y="11247"/>
                        <a:pt x="11240" y="4799"/>
                        <a:pt x="19200" y="4799"/>
                      </a:cubicBezTo>
                      <a:cubicBezTo>
                        <a:pt x="20521" y="4799"/>
                        <a:pt x="21600" y="3724"/>
                        <a:pt x="21600" y="2399"/>
                      </a:cubicBezTo>
                      <a:cubicBezTo>
                        <a:pt x="21600" y="1075"/>
                        <a:pt x="20521" y="0"/>
                        <a:pt x="19200" y="0"/>
                      </a:cubicBezTo>
                    </a:path>
                  </a:pathLst>
                </a:custGeom>
                <a:grpFill/>
                <a:ln>
                  <a:noFill/>
                </a:ln>
                <a:effectLst/>
              </p:spPr>
              <p:txBody>
                <a:bodyPr lIns="19050" tIns="19050" rIns="19050" bIns="19050" anchor="ctr"/>
                <a:lstStyle/>
                <a:p>
                  <a:pPr algn="ctr" defTabSz="228600" fontAlgn="base" hangingPunct="0">
                    <a:spcBef>
                      <a:spcPct val="0"/>
                    </a:spcBef>
                    <a:spcAft>
                      <a:spcPct val="0"/>
                    </a:spcAft>
                  </a:pPr>
                  <a:endParaRPr lang="en-US" sz="1500" b="1" dirty="0">
                    <a:solidFill>
                      <a:schemeClr val="tx1">
                        <a:lumMod val="50000"/>
                        <a:lumOff val="50000"/>
                      </a:schemeClr>
                    </a:solidFill>
                    <a:effectLst>
                      <a:outerShdw blurRad="38100" dist="38100" dir="2700000" algn="tl">
                        <a:srgbClr val="000000"/>
                      </a:outerShdw>
                    </a:effectLst>
                    <a:latin typeface="Aller" panose="02000503030000020004" pitchFamily="2" charset="0"/>
                    <a:sym typeface="Gill Sans" charset="0"/>
                  </a:endParaRPr>
                </a:p>
              </p:txBody>
            </p:sp>
            <p:sp>
              <p:nvSpPr>
                <p:cNvPr id="60" name="AutoShape 122">
                  <a:extLst>
                    <a:ext uri="{FF2B5EF4-FFF2-40B4-BE49-F238E27FC236}">
                      <a16:creationId xmlns:a16="http://schemas.microsoft.com/office/drawing/2014/main" id="{A6FC52DA-8EA9-7F48-9DF1-B5DA6D0890AD}"/>
                    </a:ext>
                  </a:extLst>
                </p:cNvPr>
                <p:cNvSpPr/>
                <p:nvPr/>
              </p:nvSpPr>
              <p:spPr bwMode="auto">
                <a:xfrm>
                  <a:off x="5356342" y="3093565"/>
                  <a:ext cx="465138" cy="391319"/>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20249" y="19199"/>
                      </a:moveTo>
                      <a:cubicBezTo>
                        <a:pt x="20249" y="19642"/>
                        <a:pt x="19948" y="19999"/>
                        <a:pt x="19575" y="19999"/>
                      </a:cubicBezTo>
                      <a:lnTo>
                        <a:pt x="2024" y="19999"/>
                      </a:lnTo>
                      <a:cubicBezTo>
                        <a:pt x="1651" y="19999"/>
                        <a:pt x="1349" y="19642"/>
                        <a:pt x="1349" y="19199"/>
                      </a:cubicBezTo>
                      <a:lnTo>
                        <a:pt x="1349" y="7200"/>
                      </a:lnTo>
                      <a:cubicBezTo>
                        <a:pt x="1349" y="6809"/>
                        <a:pt x="1588" y="6475"/>
                        <a:pt x="1914" y="6411"/>
                      </a:cubicBezTo>
                      <a:lnTo>
                        <a:pt x="5588" y="5684"/>
                      </a:lnTo>
                      <a:lnTo>
                        <a:pt x="6797" y="2103"/>
                      </a:lnTo>
                      <a:cubicBezTo>
                        <a:pt x="6900" y="1799"/>
                        <a:pt x="7148" y="1600"/>
                        <a:pt x="7424" y="1600"/>
                      </a:cubicBezTo>
                      <a:lnTo>
                        <a:pt x="14174" y="1600"/>
                      </a:lnTo>
                      <a:cubicBezTo>
                        <a:pt x="14450" y="1600"/>
                        <a:pt x="14698" y="1799"/>
                        <a:pt x="14801" y="2103"/>
                      </a:cubicBezTo>
                      <a:lnTo>
                        <a:pt x="16010" y="5684"/>
                      </a:lnTo>
                      <a:lnTo>
                        <a:pt x="19685" y="6411"/>
                      </a:lnTo>
                      <a:cubicBezTo>
                        <a:pt x="20011" y="6475"/>
                        <a:pt x="20249" y="6809"/>
                        <a:pt x="20249" y="7200"/>
                      </a:cubicBezTo>
                      <a:cubicBezTo>
                        <a:pt x="20249" y="7200"/>
                        <a:pt x="20249" y="19199"/>
                        <a:pt x="20249" y="19199"/>
                      </a:cubicBezTo>
                      <a:close/>
                      <a:moveTo>
                        <a:pt x="19907" y="4832"/>
                      </a:moveTo>
                      <a:lnTo>
                        <a:pt x="16981" y="4254"/>
                      </a:lnTo>
                      <a:lnTo>
                        <a:pt x="16054" y="1507"/>
                      </a:lnTo>
                      <a:cubicBezTo>
                        <a:pt x="15745" y="591"/>
                        <a:pt x="15006" y="0"/>
                        <a:pt x="14174" y="0"/>
                      </a:cubicBezTo>
                      <a:lnTo>
                        <a:pt x="7424" y="0"/>
                      </a:lnTo>
                      <a:cubicBezTo>
                        <a:pt x="6593" y="0"/>
                        <a:pt x="5854" y="591"/>
                        <a:pt x="5543" y="1509"/>
                      </a:cubicBezTo>
                      <a:lnTo>
                        <a:pt x="4618" y="4254"/>
                      </a:lnTo>
                      <a:lnTo>
                        <a:pt x="1692" y="4832"/>
                      </a:lnTo>
                      <a:cubicBezTo>
                        <a:pt x="711" y="5025"/>
                        <a:pt x="0" y="6020"/>
                        <a:pt x="0" y="7200"/>
                      </a:cubicBezTo>
                      <a:lnTo>
                        <a:pt x="0" y="19199"/>
                      </a:lnTo>
                      <a:cubicBezTo>
                        <a:pt x="0" y="20523"/>
                        <a:pt x="908" y="21600"/>
                        <a:pt x="2024" y="21600"/>
                      </a:cubicBezTo>
                      <a:lnTo>
                        <a:pt x="19575" y="21600"/>
                      </a:lnTo>
                      <a:cubicBezTo>
                        <a:pt x="20691" y="21600"/>
                        <a:pt x="21600" y="20523"/>
                        <a:pt x="21600" y="19199"/>
                      </a:cubicBezTo>
                      <a:lnTo>
                        <a:pt x="21600" y="7200"/>
                      </a:lnTo>
                      <a:cubicBezTo>
                        <a:pt x="21600" y="6020"/>
                        <a:pt x="20888" y="5025"/>
                        <a:pt x="19907" y="4832"/>
                      </a:cubicBezTo>
                    </a:path>
                  </a:pathLst>
                </a:custGeom>
                <a:grpFill/>
                <a:ln>
                  <a:noFill/>
                </a:ln>
                <a:effectLst/>
              </p:spPr>
              <p:txBody>
                <a:bodyPr lIns="19050" tIns="19050" rIns="19050" bIns="19050" anchor="ctr"/>
                <a:lstStyle/>
                <a:p>
                  <a:pPr algn="ctr" defTabSz="228600" fontAlgn="base" hangingPunct="0">
                    <a:spcBef>
                      <a:spcPct val="0"/>
                    </a:spcBef>
                    <a:spcAft>
                      <a:spcPct val="0"/>
                    </a:spcAft>
                  </a:pPr>
                  <a:endParaRPr lang="en-US" sz="1500" b="1" dirty="0">
                    <a:solidFill>
                      <a:schemeClr val="tx1">
                        <a:lumMod val="50000"/>
                        <a:lumOff val="50000"/>
                      </a:schemeClr>
                    </a:solidFill>
                    <a:effectLst>
                      <a:outerShdw blurRad="38100" dist="38100" dir="2700000" algn="tl">
                        <a:srgbClr val="000000"/>
                      </a:outerShdw>
                    </a:effectLst>
                    <a:latin typeface="Aller" panose="02000503030000020004" pitchFamily="2" charset="0"/>
                    <a:sym typeface="Gill Sans" charset="0"/>
                  </a:endParaRPr>
                </a:p>
              </p:txBody>
            </p:sp>
          </p:grpSp>
          <p:sp>
            <p:nvSpPr>
              <p:cNvPr id="41" name="AutoShape 139">
                <a:extLst>
                  <a:ext uri="{FF2B5EF4-FFF2-40B4-BE49-F238E27FC236}">
                    <a16:creationId xmlns:a16="http://schemas.microsoft.com/office/drawing/2014/main" id="{A92F3E21-940C-DE4E-A259-ACE35799CA31}"/>
                  </a:ext>
                </a:extLst>
              </p:cNvPr>
              <p:cNvSpPr/>
              <p:nvPr/>
            </p:nvSpPr>
            <p:spPr bwMode="auto">
              <a:xfrm>
                <a:off x="10470482" y="5557781"/>
                <a:ext cx="250564" cy="242854"/>
              </a:xfrm>
              <a:custGeom>
                <a:avLst/>
                <a:gdLst>
                  <a:gd name="T0" fmla="+- 0 10800 104"/>
                  <a:gd name="T1" fmla="*/ T0 w 21392"/>
                  <a:gd name="T2" fmla="*/ 10800 h 21600"/>
                  <a:gd name="T3" fmla="+- 0 10800 104"/>
                  <a:gd name="T4" fmla="*/ T3 w 21392"/>
                  <a:gd name="T5" fmla="*/ 10800 h 21600"/>
                  <a:gd name="T6" fmla="+- 0 10800 104"/>
                  <a:gd name="T7" fmla="*/ T6 w 21392"/>
                  <a:gd name="T8" fmla="*/ 10800 h 21600"/>
                  <a:gd name="T9" fmla="+- 0 10800 104"/>
                  <a:gd name="T10" fmla="*/ T9 w 21392"/>
                  <a:gd name="T11" fmla="*/ 10800 h 21600"/>
                </a:gdLst>
                <a:ahLst/>
                <a:cxnLst>
                  <a:cxn ang="0">
                    <a:pos x="T1" y="T2"/>
                  </a:cxn>
                  <a:cxn ang="0">
                    <a:pos x="T4" y="T5"/>
                  </a:cxn>
                  <a:cxn ang="0">
                    <a:pos x="T7" y="T8"/>
                  </a:cxn>
                  <a:cxn ang="0">
                    <a:pos x="T10" y="T11"/>
                  </a:cxn>
                </a:cxnLst>
                <a:rect l="0" t="0" r="r" b="b"/>
                <a:pathLst>
                  <a:path w="21392" h="21600">
                    <a:moveTo>
                      <a:pt x="15768" y="12794"/>
                    </a:moveTo>
                    <a:cubicBezTo>
                      <a:pt x="15426" y="13150"/>
                      <a:pt x="15271" y="13651"/>
                      <a:pt x="15350" y="14142"/>
                    </a:cubicBezTo>
                    <a:lnTo>
                      <a:pt x="16296" y="20031"/>
                    </a:lnTo>
                    <a:lnTo>
                      <a:pt x="11443" y="17309"/>
                    </a:lnTo>
                    <a:cubicBezTo>
                      <a:pt x="11210" y="17178"/>
                      <a:pt x="10953" y="17112"/>
                      <a:pt x="10696" y="17112"/>
                    </a:cubicBezTo>
                    <a:cubicBezTo>
                      <a:pt x="10439" y="17112"/>
                      <a:pt x="10182" y="17178"/>
                      <a:pt x="9949" y="17309"/>
                    </a:cubicBezTo>
                    <a:lnTo>
                      <a:pt x="5095" y="20031"/>
                    </a:lnTo>
                    <a:lnTo>
                      <a:pt x="6042" y="14142"/>
                    </a:lnTo>
                    <a:cubicBezTo>
                      <a:pt x="6121" y="13651"/>
                      <a:pt x="5966" y="13150"/>
                      <a:pt x="5624" y="12794"/>
                    </a:cubicBezTo>
                    <a:lnTo>
                      <a:pt x="1545" y="8550"/>
                    </a:lnTo>
                    <a:lnTo>
                      <a:pt x="7111" y="7685"/>
                    </a:lnTo>
                    <a:cubicBezTo>
                      <a:pt x="7619" y="7607"/>
                      <a:pt x="8057" y="7275"/>
                      <a:pt x="8276" y="6802"/>
                    </a:cubicBezTo>
                    <a:lnTo>
                      <a:pt x="10696" y="1568"/>
                    </a:lnTo>
                    <a:lnTo>
                      <a:pt x="13116" y="6802"/>
                    </a:lnTo>
                    <a:cubicBezTo>
                      <a:pt x="13334" y="7275"/>
                      <a:pt x="13772" y="7607"/>
                      <a:pt x="14280" y="7685"/>
                    </a:cubicBezTo>
                    <a:lnTo>
                      <a:pt x="19847" y="8550"/>
                    </a:lnTo>
                    <a:cubicBezTo>
                      <a:pt x="19847" y="8550"/>
                      <a:pt x="15768" y="12794"/>
                      <a:pt x="15768" y="12794"/>
                    </a:cubicBezTo>
                    <a:close/>
                    <a:moveTo>
                      <a:pt x="21312" y="8051"/>
                    </a:moveTo>
                    <a:cubicBezTo>
                      <a:pt x="21127" y="7495"/>
                      <a:pt x="20652" y="7088"/>
                      <a:pt x="20080" y="6999"/>
                    </a:cubicBezTo>
                    <a:lnTo>
                      <a:pt x="14514" y="6136"/>
                    </a:lnTo>
                    <a:lnTo>
                      <a:pt x="12094" y="901"/>
                    </a:lnTo>
                    <a:cubicBezTo>
                      <a:pt x="11840" y="351"/>
                      <a:pt x="11295" y="0"/>
                      <a:pt x="10696" y="0"/>
                    </a:cubicBezTo>
                    <a:cubicBezTo>
                      <a:pt x="10097" y="0"/>
                      <a:pt x="9552" y="351"/>
                      <a:pt x="9297" y="901"/>
                    </a:cubicBezTo>
                    <a:lnTo>
                      <a:pt x="6878" y="6136"/>
                    </a:lnTo>
                    <a:lnTo>
                      <a:pt x="1311" y="6999"/>
                    </a:lnTo>
                    <a:cubicBezTo>
                      <a:pt x="739" y="7088"/>
                      <a:pt x="264" y="7495"/>
                      <a:pt x="80" y="8051"/>
                    </a:cubicBezTo>
                    <a:cubicBezTo>
                      <a:pt x="-104" y="8609"/>
                      <a:pt x="35" y="9224"/>
                      <a:pt x="439" y="9644"/>
                    </a:cubicBezTo>
                    <a:lnTo>
                      <a:pt x="4518" y="13889"/>
                    </a:lnTo>
                    <a:lnTo>
                      <a:pt x="3572" y="19777"/>
                    </a:lnTo>
                    <a:cubicBezTo>
                      <a:pt x="3476" y="20370"/>
                      <a:pt x="3722" y="20966"/>
                      <a:pt x="4206" y="21313"/>
                    </a:cubicBezTo>
                    <a:cubicBezTo>
                      <a:pt x="4471" y="21503"/>
                      <a:pt x="4783" y="21600"/>
                      <a:pt x="5095" y="21600"/>
                    </a:cubicBezTo>
                    <a:cubicBezTo>
                      <a:pt x="5352" y="21600"/>
                      <a:pt x="5609" y="21534"/>
                      <a:pt x="5843" y="21404"/>
                    </a:cubicBezTo>
                    <a:lnTo>
                      <a:pt x="10696" y="18681"/>
                    </a:lnTo>
                    <a:lnTo>
                      <a:pt x="15549" y="21404"/>
                    </a:lnTo>
                    <a:cubicBezTo>
                      <a:pt x="15782" y="21534"/>
                      <a:pt x="16040" y="21600"/>
                      <a:pt x="16296" y="21600"/>
                    </a:cubicBezTo>
                    <a:cubicBezTo>
                      <a:pt x="16608" y="21600"/>
                      <a:pt x="16920" y="21503"/>
                      <a:pt x="17186" y="21313"/>
                    </a:cubicBezTo>
                    <a:cubicBezTo>
                      <a:pt x="17669" y="20966"/>
                      <a:pt x="17915" y="20370"/>
                      <a:pt x="17820" y="19777"/>
                    </a:cubicBezTo>
                    <a:lnTo>
                      <a:pt x="16873" y="13889"/>
                    </a:lnTo>
                    <a:lnTo>
                      <a:pt x="20953" y="9644"/>
                    </a:lnTo>
                    <a:cubicBezTo>
                      <a:pt x="21357" y="9224"/>
                      <a:pt x="21496" y="8609"/>
                      <a:pt x="21312" y="8051"/>
                    </a:cubicBezTo>
                  </a:path>
                </a:pathLst>
              </a:custGeom>
              <a:solidFill>
                <a:schemeClr val="bg1"/>
              </a:solidFill>
              <a:ln>
                <a:noFill/>
              </a:ln>
              <a:effectLst/>
            </p:spPr>
            <p:txBody>
              <a:bodyPr lIns="19050" tIns="19050" rIns="19050" bIns="19050" anchor="ctr"/>
              <a:lstStyle/>
              <a:p>
                <a:pPr algn="ctr" defTabSz="228600" fontAlgn="base" hangingPunct="0">
                  <a:spcBef>
                    <a:spcPct val="0"/>
                  </a:spcBef>
                  <a:spcAft>
                    <a:spcPct val="0"/>
                  </a:spcAft>
                </a:pPr>
                <a:endParaRPr lang="en-US" sz="1500" b="1" dirty="0">
                  <a:solidFill>
                    <a:schemeClr val="tx1">
                      <a:lumMod val="50000"/>
                      <a:lumOff val="50000"/>
                    </a:schemeClr>
                  </a:solidFill>
                  <a:effectLst>
                    <a:outerShdw blurRad="38100" dist="38100" dir="2700000" algn="tl">
                      <a:srgbClr val="000000"/>
                    </a:outerShdw>
                  </a:effectLst>
                  <a:latin typeface="Aller" panose="02000503030000020004" pitchFamily="2" charset="0"/>
                  <a:sym typeface="Gill Sans" charset="0"/>
                </a:endParaRPr>
              </a:p>
            </p:txBody>
          </p:sp>
          <p:grpSp>
            <p:nvGrpSpPr>
              <p:cNvPr id="42" name="Group 62">
                <a:extLst>
                  <a:ext uri="{FF2B5EF4-FFF2-40B4-BE49-F238E27FC236}">
                    <a16:creationId xmlns:a16="http://schemas.microsoft.com/office/drawing/2014/main" id="{E13EC745-AAB6-094B-96C7-A0FF9BA997FC}"/>
                  </a:ext>
                </a:extLst>
              </p:cNvPr>
              <p:cNvGrpSpPr/>
              <p:nvPr/>
            </p:nvGrpSpPr>
            <p:grpSpPr>
              <a:xfrm>
                <a:off x="10810709" y="1909859"/>
                <a:ext cx="369790" cy="369790"/>
                <a:chOff x="8216112" y="2577307"/>
                <a:chExt cx="464344" cy="464344"/>
              </a:xfrm>
              <a:solidFill>
                <a:schemeClr val="bg1"/>
              </a:solidFill>
            </p:grpSpPr>
            <p:sp>
              <p:nvSpPr>
                <p:cNvPr id="54" name="AutoShape 52">
                  <a:extLst>
                    <a:ext uri="{FF2B5EF4-FFF2-40B4-BE49-F238E27FC236}">
                      <a16:creationId xmlns:a16="http://schemas.microsoft.com/office/drawing/2014/main" id="{D955E869-D212-D340-B76D-7884B3A85F33}"/>
                    </a:ext>
                  </a:extLst>
                </p:cNvPr>
                <p:cNvSpPr/>
                <p:nvPr/>
              </p:nvSpPr>
              <p:spPr bwMode="auto">
                <a:xfrm>
                  <a:off x="8216112" y="2577307"/>
                  <a:ext cx="464344" cy="464344"/>
                </a:xfrm>
                <a:custGeom>
                  <a:avLst/>
                  <a:gdLst>
                    <a:gd name="T0" fmla="+- 0 10800 87"/>
                    <a:gd name="T1" fmla="*/ T0 w 21426"/>
                    <a:gd name="T2" fmla="+- 0 10799 73"/>
                    <a:gd name="T3" fmla="*/ 10799 h 21453"/>
                    <a:gd name="T4" fmla="+- 0 10800 87"/>
                    <a:gd name="T5" fmla="*/ T4 w 21426"/>
                    <a:gd name="T6" fmla="+- 0 10799 73"/>
                    <a:gd name="T7" fmla="*/ 10799 h 21453"/>
                    <a:gd name="T8" fmla="+- 0 10800 87"/>
                    <a:gd name="T9" fmla="*/ T8 w 21426"/>
                    <a:gd name="T10" fmla="+- 0 10799 73"/>
                    <a:gd name="T11" fmla="*/ 10799 h 21453"/>
                    <a:gd name="T12" fmla="+- 0 10800 87"/>
                    <a:gd name="T13" fmla="*/ T12 w 21426"/>
                    <a:gd name="T14" fmla="+- 0 10799 73"/>
                    <a:gd name="T15" fmla="*/ 10799 h 21453"/>
                  </a:gdLst>
                  <a:ahLst/>
                  <a:cxnLst>
                    <a:cxn ang="0">
                      <a:pos x="T1" y="T3"/>
                    </a:cxn>
                    <a:cxn ang="0">
                      <a:pos x="T5" y="T7"/>
                    </a:cxn>
                    <a:cxn ang="0">
                      <a:pos x="T9" y="T11"/>
                    </a:cxn>
                    <a:cxn ang="0">
                      <a:pos x="T13" y="T15"/>
                    </a:cxn>
                  </a:cxnLst>
                  <a:rect l="0" t="0" r="r" b="b"/>
                  <a:pathLst>
                    <a:path w="21426" h="21453">
                      <a:moveTo>
                        <a:pt x="8034" y="20112"/>
                      </a:moveTo>
                      <a:cubicBezTo>
                        <a:pt x="5816" y="17892"/>
                        <a:pt x="3556" y="15628"/>
                        <a:pt x="1338" y="13408"/>
                      </a:cubicBezTo>
                      <a:cubicBezTo>
                        <a:pt x="3241" y="7240"/>
                        <a:pt x="11488" y="7509"/>
                        <a:pt x="13391" y="1341"/>
                      </a:cubicBezTo>
                      <a:cubicBezTo>
                        <a:pt x="15609" y="3560"/>
                        <a:pt x="17869" y="5825"/>
                        <a:pt x="20087" y="8045"/>
                      </a:cubicBezTo>
                      <a:cubicBezTo>
                        <a:pt x="18184" y="14212"/>
                        <a:pt x="9937" y="13944"/>
                        <a:pt x="8034" y="20112"/>
                      </a:cubicBezTo>
                      <a:moveTo>
                        <a:pt x="21034" y="7097"/>
                      </a:moveTo>
                      <a:lnTo>
                        <a:pt x="14338" y="393"/>
                      </a:lnTo>
                      <a:cubicBezTo>
                        <a:pt x="14006" y="60"/>
                        <a:pt x="13525" y="-73"/>
                        <a:pt x="13069" y="39"/>
                      </a:cubicBezTo>
                      <a:cubicBezTo>
                        <a:pt x="12828" y="98"/>
                        <a:pt x="12614" y="222"/>
                        <a:pt x="12444" y="393"/>
                      </a:cubicBezTo>
                      <a:cubicBezTo>
                        <a:pt x="12292" y="545"/>
                        <a:pt x="12177" y="733"/>
                        <a:pt x="12112" y="944"/>
                      </a:cubicBezTo>
                      <a:cubicBezTo>
                        <a:pt x="11808" y="1929"/>
                        <a:pt x="11283" y="2785"/>
                        <a:pt x="10507" y="3562"/>
                      </a:cubicBezTo>
                      <a:cubicBezTo>
                        <a:pt x="9471" y="4598"/>
                        <a:pt x="8121" y="5384"/>
                        <a:pt x="6693" y="6214"/>
                      </a:cubicBezTo>
                      <a:cubicBezTo>
                        <a:pt x="5177" y="7094"/>
                        <a:pt x="3611" y="8006"/>
                        <a:pt x="2328" y="9290"/>
                      </a:cubicBezTo>
                      <a:cubicBezTo>
                        <a:pt x="1237" y="10383"/>
                        <a:pt x="493" y="11600"/>
                        <a:pt x="59" y="13011"/>
                      </a:cubicBezTo>
                      <a:cubicBezTo>
                        <a:pt x="-87" y="13488"/>
                        <a:pt x="40" y="14004"/>
                        <a:pt x="391" y="14356"/>
                      </a:cubicBezTo>
                      <a:lnTo>
                        <a:pt x="7087" y="21060"/>
                      </a:lnTo>
                      <a:cubicBezTo>
                        <a:pt x="7419" y="21393"/>
                        <a:pt x="7900" y="21526"/>
                        <a:pt x="8356" y="21414"/>
                      </a:cubicBezTo>
                      <a:cubicBezTo>
                        <a:pt x="8597" y="21354"/>
                        <a:pt x="8811" y="21231"/>
                        <a:pt x="8981" y="21060"/>
                      </a:cubicBezTo>
                      <a:cubicBezTo>
                        <a:pt x="9133" y="20908"/>
                        <a:pt x="9248" y="20720"/>
                        <a:pt x="9314" y="20508"/>
                      </a:cubicBezTo>
                      <a:cubicBezTo>
                        <a:pt x="9617" y="19523"/>
                        <a:pt x="10142" y="18667"/>
                        <a:pt x="10918" y="17890"/>
                      </a:cubicBezTo>
                      <a:cubicBezTo>
                        <a:pt x="11954" y="16853"/>
                        <a:pt x="13304" y="16069"/>
                        <a:pt x="14733" y="15239"/>
                      </a:cubicBezTo>
                      <a:cubicBezTo>
                        <a:pt x="16248" y="14357"/>
                        <a:pt x="17814" y="13446"/>
                        <a:pt x="19097" y="12162"/>
                      </a:cubicBezTo>
                      <a:cubicBezTo>
                        <a:pt x="20188" y="11070"/>
                        <a:pt x="20932" y="9852"/>
                        <a:pt x="21366" y="8440"/>
                      </a:cubicBezTo>
                      <a:cubicBezTo>
                        <a:pt x="21512" y="7965"/>
                        <a:pt x="21385" y="7448"/>
                        <a:pt x="21034" y="7097"/>
                      </a:cubicBezTo>
                    </a:path>
                  </a:pathLst>
                </a:custGeom>
                <a:grpFill/>
                <a:ln>
                  <a:noFill/>
                </a:ln>
                <a:effectLst/>
              </p:spPr>
              <p:txBody>
                <a:bodyPr lIns="19050" tIns="19050" rIns="19050" bIns="19050" anchor="ctr"/>
                <a:lstStyle/>
                <a:p>
                  <a:pPr algn="ctr" defTabSz="228600" fontAlgn="base" hangingPunct="0">
                    <a:spcBef>
                      <a:spcPct val="0"/>
                    </a:spcBef>
                    <a:spcAft>
                      <a:spcPct val="0"/>
                    </a:spcAft>
                  </a:pPr>
                  <a:endParaRPr lang="en-US" sz="1500" b="1" dirty="0">
                    <a:solidFill>
                      <a:schemeClr val="tx1">
                        <a:lumMod val="50000"/>
                        <a:lumOff val="50000"/>
                      </a:schemeClr>
                    </a:solidFill>
                    <a:effectLst>
                      <a:outerShdw blurRad="38100" dist="38100" dir="2700000" algn="tl">
                        <a:srgbClr val="000000"/>
                      </a:outerShdw>
                    </a:effectLst>
                    <a:latin typeface="Aller" panose="02000503030000020004" pitchFamily="2" charset="0"/>
                    <a:sym typeface="Gill Sans" charset="0"/>
                  </a:endParaRPr>
                </a:p>
              </p:txBody>
            </p:sp>
            <p:sp>
              <p:nvSpPr>
                <p:cNvPr id="55" name="AutoShape 53">
                  <a:extLst>
                    <a:ext uri="{FF2B5EF4-FFF2-40B4-BE49-F238E27FC236}">
                      <a16:creationId xmlns:a16="http://schemas.microsoft.com/office/drawing/2014/main" id="{86156E35-2E66-0544-9DBA-9416E11DA59B}"/>
                    </a:ext>
                  </a:extLst>
                </p:cNvPr>
                <p:cNvSpPr/>
                <p:nvPr/>
              </p:nvSpPr>
              <p:spPr bwMode="auto">
                <a:xfrm>
                  <a:off x="8390732" y="2736850"/>
                  <a:ext cx="125413" cy="130175"/>
                </a:xfrm>
                <a:custGeom>
                  <a:avLst/>
                  <a:gdLst>
                    <a:gd name="T0" fmla="+- 0 10801 59"/>
                    <a:gd name="T1" fmla="*/ T0 w 21484"/>
                    <a:gd name="T2" fmla="+- 0 10799 41"/>
                    <a:gd name="T3" fmla="*/ 10799 h 21516"/>
                    <a:gd name="T4" fmla="+- 0 10801 59"/>
                    <a:gd name="T5" fmla="*/ T4 w 21484"/>
                    <a:gd name="T6" fmla="+- 0 10799 41"/>
                    <a:gd name="T7" fmla="*/ 10799 h 21516"/>
                    <a:gd name="T8" fmla="+- 0 10801 59"/>
                    <a:gd name="T9" fmla="*/ T8 w 21484"/>
                    <a:gd name="T10" fmla="+- 0 10799 41"/>
                    <a:gd name="T11" fmla="*/ 10799 h 21516"/>
                    <a:gd name="T12" fmla="+- 0 10801 59"/>
                    <a:gd name="T13" fmla="*/ T12 w 21484"/>
                    <a:gd name="T14" fmla="+- 0 10799 41"/>
                    <a:gd name="T15" fmla="*/ 10799 h 21516"/>
                  </a:gdLst>
                  <a:ahLst/>
                  <a:cxnLst>
                    <a:cxn ang="0">
                      <a:pos x="T1" y="T3"/>
                    </a:cxn>
                    <a:cxn ang="0">
                      <a:pos x="T5" y="T7"/>
                    </a:cxn>
                    <a:cxn ang="0">
                      <a:pos x="T9" y="T11"/>
                    </a:cxn>
                    <a:cxn ang="0">
                      <a:pos x="T13" y="T15"/>
                    </a:cxn>
                  </a:cxnLst>
                  <a:rect l="0" t="0" r="r" b="b"/>
                  <a:pathLst>
                    <a:path w="21484" h="21516">
                      <a:moveTo>
                        <a:pt x="17511" y="14987"/>
                      </a:moveTo>
                      <a:cubicBezTo>
                        <a:pt x="17287" y="15384"/>
                        <a:pt x="17032" y="15740"/>
                        <a:pt x="16731" y="16049"/>
                      </a:cubicBezTo>
                      <a:cubicBezTo>
                        <a:pt x="15340" y="14692"/>
                        <a:pt x="13947" y="13205"/>
                        <a:pt x="12559" y="11675"/>
                      </a:cubicBezTo>
                      <a:cubicBezTo>
                        <a:pt x="12912" y="11521"/>
                        <a:pt x="13287" y="11362"/>
                        <a:pt x="13689" y="11198"/>
                      </a:cubicBezTo>
                      <a:cubicBezTo>
                        <a:pt x="14092" y="11034"/>
                        <a:pt x="14494" y="10927"/>
                        <a:pt x="14895" y="10861"/>
                      </a:cubicBezTo>
                      <a:cubicBezTo>
                        <a:pt x="15308" y="10801"/>
                        <a:pt x="15715" y="10819"/>
                        <a:pt x="16122" y="10913"/>
                      </a:cubicBezTo>
                      <a:cubicBezTo>
                        <a:pt x="16527" y="11011"/>
                        <a:pt x="16909" y="11222"/>
                        <a:pt x="17262" y="11554"/>
                      </a:cubicBezTo>
                      <a:cubicBezTo>
                        <a:pt x="17612" y="11890"/>
                        <a:pt x="17835" y="12244"/>
                        <a:pt x="17923" y="12620"/>
                      </a:cubicBezTo>
                      <a:cubicBezTo>
                        <a:pt x="18020" y="13004"/>
                        <a:pt x="18025" y="13392"/>
                        <a:pt x="17958" y="13789"/>
                      </a:cubicBezTo>
                      <a:cubicBezTo>
                        <a:pt x="17883" y="14187"/>
                        <a:pt x="17738" y="14585"/>
                        <a:pt x="17511" y="14987"/>
                      </a:cubicBezTo>
                      <a:moveTo>
                        <a:pt x="5799" y="10193"/>
                      </a:moveTo>
                      <a:cubicBezTo>
                        <a:pt x="5096" y="10221"/>
                        <a:pt x="4482" y="9996"/>
                        <a:pt x="3946" y="9496"/>
                      </a:cubicBezTo>
                      <a:cubicBezTo>
                        <a:pt x="3717" y="9285"/>
                        <a:pt x="3558" y="9028"/>
                        <a:pt x="3461" y="8724"/>
                      </a:cubicBezTo>
                      <a:cubicBezTo>
                        <a:pt x="3359" y="8420"/>
                        <a:pt x="3326" y="8088"/>
                        <a:pt x="3366" y="7723"/>
                      </a:cubicBezTo>
                      <a:cubicBezTo>
                        <a:pt x="3397" y="7363"/>
                        <a:pt x="3509" y="6989"/>
                        <a:pt x="3703" y="6610"/>
                      </a:cubicBezTo>
                      <a:cubicBezTo>
                        <a:pt x="3889" y="6231"/>
                        <a:pt x="4160" y="5852"/>
                        <a:pt x="4510" y="5487"/>
                      </a:cubicBezTo>
                      <a:cubicBezTo>
                        <a:pt x="5768" y="6694"/>
                        <a:pt x="7022" y="8018"/>
                        <a:pt x="8282" y="9388"/>
                      </a:cubicBezTo>
                      <a:cubicBezTo>
                        <a:pt x="7330" y="9893"/>
                        <a:pt x="6501" y="10164"/>
                        <a:pt x="5799" y="10193"/>
                      </a:cubicBezTo>
                      <a:moveTo>
                        <a:pt x="19678" y="8570"/>
                      </a:moveTo>
                      <a:cubicBezTo>
                        <a:pt x="18868" y="7915"/>
                        <a:pt x="18055" y="7470"/>
                        <a:pt x="17235" y="7250"/>
                      </a:cubicBezTo>
                      <a:cubicBezTo>
                        <a:pt x="16421" y="7031"/>
                        <a:pt x="15603" y="6942"/>
                        <a:pt x="14779" y="6998"/>
                      </a:cubicBezTo>
                      <a:cubicBezTo>
                        <a:pt x="13964" y="7059"/>
                        <a:pt x="13130" y="7236"/>
                        <a:pt x="12296" y="7545"/>
                      </a:cubicBezTo>
                      <a:cubicBezTo>
                        <a:pt x="11462" y="7859"/>
                        <a:pt x="10625" y="8200"/>
                        <a:pt x="9782" y="8593"/>
                      </a:cubicBezTo>
                      <a:cubicBezTo>
                        <a:pt x="8448" y="7115"/>
                        <a:pt x="7114" y="5658"/>
                        <a:pt x="5778" y="4299"/>
                      </a:cubicBezTo>
                      <a:cubicBezTo>
                        <a:pt x="6382" y="3775"/>
                        <a:pt x="6963" y="3509"/>
                        <a:pt x="7526" y="3490"/>
                      </a:cubicBezTo>
                      <a:cubicBezTo>
                        <a:pt x="8088" y="3467"/>
                        <a:pt x="8631" y="3523"/>
                        <a:pt x="9145" y="3649"/>
                      </a:cubicBezTo>
                      <a:cubicBezTo>
                        <a:pt x="9669" y="3775"/>
                        <a:pt x="10149" y="3883"/>
                        <a:pt x="10590" y="3967"/>
                      </a:cubicBezTo>
                      <a:cubicBezTo>
                        <a:pt x="11038" y="4051"/>
                        <a:pt x="11424" y="3958"/>
                        <a:pt x="11765" y="3682"/>
                      </a:cubicBezTo>
                      <a:cubicBezTo>
                        <a:pt x="12123" y="3382"/>
                        <a:pt x="12321" y="2994"/>
                        <a:pt x="12351" y="2526"/>
                      </a:cubicBezTo>
                      <a:cubicBezTo>
                        <a:pt x="12376" y="2054"/>
                        <a:pt x="12189" y="1596"/>
                        <a:pt x="11782" y="1147"/>
                      </a:cubicBezTo>
                      <a:cubicBezTo>
                        <a:pt x="11258" y="569"/>
                        <a:pt x="10630" y="216"/>
                        <a:pt x="9872" y="85"/>
                      </a:cubicBezTo>
                      <a:cubicBezTo>
                        <a:pt x="9126" y="-41"/>
                        <a:pt x="8358" y="-30"/>
                        <a:pt x="7564" y="136"/>
                      </a:cubicBezTo>
                      <a:cubicBezTo>
                        <a:pt x="6780" y="309"/>
                        <a:pt x="6032" y="595"/>
                        <a:pt x="5324" y="997"/>
                      </a:cubicBezTo>
                      <a:cubicBezTo>
                        <a:pt x="4617" y="1399"/>
                        <a:pt x="4048" y="1811"/>
                        <a:pt x="3626" y="2213"/>
                      </a:cubicBezTo>
                      <a:cubicBezTo>
                        <a:pt x="3464" y="2066"/>
                        <a:pt x="3302" y="1918"/>
                        <a:pt x="3141" y="1773"/>
                      </a:cubicBezTo>
                      <a:cubicBezTo>
                        <a:pt x="2963" y="1614"/>
                        <a:pt x="2739" y="1530"/>
                        <a:pt x="2471" y="1535"/>
                      </a:cubicBezTo>
                      <a:cubicBezTo>
                        <a:pt x="2200" y="1535"/>
                        <a:pt x="1977" y="1647"/>
                        <a:pt x="1793" y="1853"/>
                      </a:cubicBezTo>
                      <a:cubicBezTo>
                        <a:pt x="1615" y="2054"/>
                        <a:pt x="1530" y="2288"/>
                        <a:pt x="1565" y="2536"/>
                      </a:cubicBezTo>
                      <a:cubicBezTo>
                        <a:pt x="1589" y="2793"/>
                        <a:pt x="1696" y="2989"/>
                        <a:pt x="1880" y="3139"/>
                      </a:cubicBezTo>
                      <a:cubicBezTo>
                        <a:pt x="2044" y="3270"/>
                        <a:pt x="2203" y="3401"/>
                        <a:pt x="2364" y="3537"/>
                      </a:cubicBezTo>
                      <a:cubicBezTo>
                        <a:pt x="1731" y="4276"/>
                        <a:pt x="1207" y="5094"/>
                        <a:pt x="795" y="5957"/>
                      </a:cubicBezTo>
                      <a:cubicBezTo>
                        <a:pt x="378" y="6820"/>
                        <a:pt x="130" y="7676"/>
                        <a:pt x="37" y="8509"/>
                      </a:cubicBezTo>
                      <a:cubicBezTo>
                        <a:pt x="-59" y="9346"/>
                        <a:pt x="33" y="10113"/>
                        <a:pt x="298" y="10824"/>
                      </a:cubicBezTo>
                      <a:cubicBezTo>
                        <a:pt x="566" y="11540"/>
                        <a:pt x="1056" y="12148"/>
                        <a:pt x="1774" y="12723"/>
                      </a:cubicBezTo>
                      <a:cubicBezTo>
                        <a:pt x="2942" y="13658"/>
                        <a:pt x="4321" y="14056"/>
                        <a:pt x="5915" y="13967"/>
                      </a:cubicBezTo>
                      <a:cubicBezTo>
                        <a:pt x="7507" y="13874"/>
                        <a:pt x="9223" y="13415"/>
                        <a:pt x="11064" y="12461"/>
                      </a:cubicBezTo>
                      <a:cubicBezTo>
                        <a:pt x="12532" y="14093"/>
                        <a:pt x="14002" y="15716"/>
                        <a:pt x="15470" y="17223"/>
                      </a:cubicBezTo>
                      <a:cubicBezTo>
                        <a:pt x="14849" y="17728"/>
                        <a:pt x="14305" y="18018"/>
                        <a:pt x="13826" y="18111"/>
                      </a:cubicBezTo>
                      <a:cubicBezTo>
                        <a:pt x="13344" y="18210"/>
                        <a:pt x="12917" y="18200"/>
                        <a:pt x="12530" y="18088"/>
                      </a:cubicBezTo>
                      <a:cubicBezTo>
                        <a:pt x="12142" y="17971"/>
                        <a:pt x="11782" y="17803"/>
                        <a:pt x="11455" y="17587"/>
                      </a:cubicBezTo>
                      <a:cubicBezTo>
                        <a:pt x="11125" y="17368"/>
                        <a:pt x="10799" y="17181"/>
                        <a:pt x="10474" y="17026"/>
                      </a:cubicBezTo>
                      <a:cubicBezTo>
                        <a:pt x="10154" y="16872"/>
                        <a:pt x="9823" y="16788"/>
                        <a:pt x="9486" y="16783"/>
                      </a:cubicBezTo>
                      <a:cubicBezTo>
                        <a:pt x="9145" y="16778"/>
                        <a:pt x="8785" y="16937"/>
                        <a:pt x="8388" y="17265"/>
                      </a:cubicBezTo>
                      <a:cubicBezTo>
                        <a:pt x="7981" y="17606"/>
                        <a:pt x="7777" y="18004"/>
                        <a:pt x="7777" y="18453"/>
                      </a:cubicBezTo>
                      <a:cubicBezTo>
                        <a:pt x="7777" y="18897"/>
                        <a:pt x="7991" y="19351"/>
                        <a:pt x="8408" y="19809"/>
                      </a:cubicBezTo>
                      <a:cubicBezTo>
                        <a:pt x="8830" y="20268"/>
                        <a:pt x="9379" y="20651"/>
                        <a:pt x="10042" y="20955"/>
                      </a:cubicBezTo>
                      <a:cubicBezTo>
                        <a:pt x="10708" y="21259"/>
                        <a:pt x="11455" y="21451"/>
                        <a:pt x="12279" y="21502"/>
                      </a:cubicBezTo>
                      <a:cubicBezTo>
                        <a:pt x="13103" y="21559"/>
                        <a:pt x="13970" y="21437"/>
                        <a:pt x="14886" y="21109"/>
                      </a:cubicBezTo>
                      <a:cubicBezTo>
                        <a:pt x="15807" y="20787"/>
                        <a:pt x="16721" y="20202"/>
                        <a:pt x="17617" y="19332"/>
                      </a:cubicBezTo>
                      <a:cubicBezTo>
                        <a:pt x="18051" y="19739"/>
                        <a:pt x="18489" y="20127"/>
                        <a:pt x="18921" y="20501"/>
                      </a:cubicBezTo>
                      <a:cubicBezTo>
                        <a:pt x="19107" y="20656"/>
                        <a:pt x="19328" y="20731"/>
                        <a:pt x="19601" y="20712"/>
                      </a:cubicBezTo>
                      <a:cubicBezTo>
                        <a:pt x="19861" y="20703"/>
                        <a:pt x="20090" y="20586"/>
                        <a:pt x="20269" y="20375"/>
                      </a:cubicBezTo>
                      <a:cubicBezTo>
                        <a:pt x="20455" y="20160"/>
                        <a:pt x="20532" y="19921"/>
                        <a:pt x="20503" y="19674"/>
                      </a:cubicBezTo>
                      <a:cubicBezTo>
                        <a:pt x="20477" y="19421"/>
                        <a:pt x="20371" y="19229"/>
                        <a:pt x="20192" y="19089"/>
                      </a:cubicBezTo>
                      <a:cubicBezTo>
                        <a:pt x="19755" y="18752"/>
                        <a:pt x="19321" y="18397"/>
                        <a:pt x="18884" y="18022"/>
                      </a:cubicBezTo>
                      <a:cubicBezTo>
                        <a:pt x="19626" y="17143"/>
                        <a:pt x="20221" y="16217"/>
                        <a:pt x="20664" y="15300"/>
                      </a:cubicBezTo>
                      <a:cubicBezTo>
                        <a:pt x="21103" y="14379"/>
                        <a:pt x="21367" y="13490"/>
                        <a:pt x="21453" y="12667"/>
                      </a:cubicBezTo>
                      <a:cubicBezTo>
                        <a:pt x="21540" y="11839"/>
                        <a:pt x="21439" y="11091"/>
                        <a:pt x="21159" y="10412"/>
                      </a:cubicBezTo>
                      <a:cubicBezTo>
                        <a:pt x="20880" y="9725"/>
                        <a:pt x="20386" y="9135"/>
                        <a:pt x="19678" y="8570"/>
                      </a:cubicBezTo>
                    </a:path>
                  </a:pathLst>
                </a:custGeom>
                <a:grpFill/>
                <a:ln>
                  <a:noFill/>
                </a:ln>
                <a:effectLst/>
              </p:spPr>
              <p:txBody>
                <a:bodyPr lIns="19050" tIns="19050" rIns="19050" bIns="19050" anchor="ctr"/>
                <a:lstStyle/>
                <a:p>
                  <a:pPr algn="ctr" defTabSz="228600" fontAlgn="base" hangingPunct="0">
                    <a:spcBef>
                      <a:spcPct val="0"/>
                    </a:spcBef>
                    <a:spcAft>
                      <a:spcPct val="0"/>
                    </a:spcAft>
                  </a:pPr>
                  <a:endParaRPr lang="en-US" sz="1500" b="1" dirty="0">
                    <a:solidFill>
                      <a:schemeClr val="tx1">
                        <a:lumMod val="50000"/>
                        <a:lumOff val="50000"/>
                      </a:schemeClr>
                    </a:solidFill>
                    <a:effectLst>
                      <a:outerShdw blurRad="38100" dist="38100" dir="2700000" algn="tl">
                        <a:srgbClr val="000000"/>
                      </a:outerShdw>
                    </a:effectLst>
                    <a:latin typeface="Aller" panose="02000503030000020004" pitchFamily="2" charset="0"/>
                    <a:sym typeface="Gill Sans" charset="0"/>
                  </a:endParaRPr>
                </a:p>
              </p:txBody>
            </p:sp>
            <p:sp>
              <p:nvSpPr>
                <p:cNvPr id="56" name="AutoShape 54">
                  <a:extLst>
                    <a:ext uri="{FF2B5EF4-FFF2-40B4-BE49-F238E27FC236}">
                      <a16:creationId xmlns:a16="http://schemas.microsoft.com/office/drawing/2014/main" id="{755BAED1-0C4D-4749-8322-2C49AC0D3FBF}"/>
                    </a:ext>
                  </a:extLst>
                </p:cNvPr>
                <p:cNvSpPr/>
                <p:nvPr/>
              </p:nvSpPr>
              <p:spPr bwMode="auto">
                <a:xfrm>
                  <a:off x="8375650" y="2896394"/>
                  <a:ext cx="70644" cy="73819"/>
                </a:xfrm>
                <a:custGeom>
                  <a:avLst/>
                  <a:gdLst>
                    <a:gd name="T0" fmla="+- 0 10791 197"/>
                    <a:gd name="T1" fmla="*/ T0 w 21188"/>
                    <a:gd name="T2" fmla="+- 0 10794 193"/>
                    <a:gd name="T3" fmla="*/ 10794 h 21203"/>
                    <a:gd name="T4" fmla="+- 0 10791 197"/>
                    <a:gd name="T5" fmla="*/ T4 w 21188"/>
                    <a:gd name="T6" fmla="+- 0 10794 193"/>
                    <a:gd name="T7" fmla="*/ 10794 h 21203"/>
                    <a:gd name="T8" fmla="+- 0 10791 197"/>
                    <a:gd name="T9" fmla="*/ T8 w 21188"/>
                    <a:gd name="T10" fmla="+- 0 10794 193"/>
                    <a:gd name="T11" fmla="*/ 10794 h 21203"/>
                    <a:gd name="T12" fmla="+- 0 10791 197"/>
                    <a:gd name="T13" fmla="*/ T12 w 21188"/>
                    <a:gd name="T14" fmla="+- 0 10794 193"/>
                    <a:gd name="T15" fmla="*/ 10794 h 21203"/>
                  </a:gdLst>
                  <a:ahLst/>
                  <a:cxnLst>
                    <a:cxn ang="0">
                      <a:pos x="T1" y="T3"/>
                    </a:cxn>
                    <a:cxn ang="0">
                      <a:pos x="T5" y="T7"/>
                    </a:cxn>
                    <a:cxn ang="0">
                      <a:pos x="T9" y="T11"/>
                    </a:cxn>
                    <a:cxn ang="0">
                      <a:pos x="T13" y="T15"/>
                    </a:cxn>
                  </a:cxnLst>
                  <a:rect l="0" t="0" r="r" b="b"/>
                  <a:pathLst>
                    <a:path w="21188" h="21203">
                      <a:moveTo>
                        <a:pt x="17615" y="468"/>
                      </a:moveTo>
                      <a:lnTo>
                        <a:pt x="17606" y="468"/>
                      </a:lnTo>
                      <a:cubicBezTo>
                        <a:pt x="14870" y="2476"/>
                        <a:pt x="12200" y="4590"/>
                        <a:pt x="9727" y="6958"/>
                      </a:cubicBezTo>
                      <a:cubicBezTo>
                        <a:pt x="7348" y="9227"/>
                        <a:pt x="5200" y="11619"/>
                        <a:pt x="3329" y="14060"/>
                      </a:cubicBezTo>
                      <a:lnTo>
                        <a:pt x="341" y="17962"/>
                      </a:lnTo>
                      <a:lnTo>
                        <a:pt x="350" y="17970"/>
                      </a:lnTo>
                      <a:cubicBezTo>
                        <a:pt x="-197" y="18786"/>
                        <a:pt x="-106" y="19880"/>
                        <a:pt x="638" y="20590"/>
                      </a:cubicBezTo>
                      <a:cubicBezTo>
                        <a:pt x="1491" y="21407"/>
                        <a:pt x="2889" y="21407"/>
                        <a:pt x="3746" y="20590"/>
                      </a:cubicBezTo>
                      <a:cubicBezTo>
                        <a:pt x="3877" y="20460"/>
                        <a:pt x="3984" y="20321"/>
                        <a:pt x="4069" y="20174"/>
                      </a:cubicBezTo>
                      <a:lnTo>
                        <a:pt x="6867" y="16517"/>
                      </a:lnTo>
                      <a:cubicBezTo>
                        <a:pt x="8601" y="14255"/>
                        <a:pt x="10606" y="12027"/>
                        <a:pt x="12824" y="9913"/>
                      </a:cubicBezTo>
                      <a:cubicBezTo>
                        <a:pt x="15281" y="7570"/>
                        <a:pt x="17557" y="5758"/>
                        <a:pt x="20329" y="3749"/>
                      </a:cubicBezTo>
                      <a:lnTo>
                        <a:pt x="20321" y="3741"/>
                      </a:lnTo>
                      <a:cubicBezTo>
                        <a:pt x="20400" y="3684"/>
                        <a:pt x="20473" y="3635"/>
                        <a:pt x="20543" y="3570"/>
                      </a:cubicBezTo>
                      <a:cubicBezTo>
                        <a:pt x="21402" y="2753"/>
                        <a:pt x="21402" y="1427"/>
                        <a:pt x="20543" y="606"/>
                      </a:cubicBezTo>
                      <a:cubicBezTo>
                        <a:pt x="19742" y="-161"/>
                        <a:pt x="18472" y="-193"/>
                        <a:pt x="17615" y="468"/>
                      </a:cubicBezTo>
                    </a:path>
                  </a:pathLst>
                </a:custGeom>
                <a:grpFill/>
                <a:ln>
                  <a:noFill/>
                </a:ln>
                <a:effectLst/>
              </p:spPr>
              <p:txBody>
                <a:bodyPr lIns="19050" tIns="19050" rIns="19050" bIns="19050" anchor="ctr"/>
                <a:lstStyle/>
                <a:p>
                  <a:pPr algn="ctr" defTabSz="228600" fontAlgn="base" hangingPunct="0">
                    <a:spcBef>
                      <a:spcPct val="0"/>
                    </a:spcBef>
                    <a:spcAft>
                      <a:spcPct val="0"/>
                    </a:spcAft>
                  </a:pPr>
                  <a:endParaRPr lang="en-US" sz="1500" b="1" dirty="0">
                    <a:solidFill>
                      <a:schemeClr val="tx1">
                        <a:lumMod val="50000"/>
                        <a:lumOff val="50000"/>
                      </a:schemeClr>
                    </a:solidFill>
                    <a:effectLst>
                      <a:outerShdw blurRad="38100" dist="38100" dir="2700000" algn="tl">
                        <a:srgbClr val="000000"/>
                      </a:outerShdw>
                    </a:effectLst>
                    <a:latin typeface="Aller" panose="02000503030000020004" pitchFamily="2" charset="0"/>
                    <a:sym typeface="Gill Sans" charset="0"/>
                  </a:endParaRPr>
                </a:p>
              </p:txBody>
            </p:sp>
            <p:sp>
              <p:nvSpPr>
                <p:cNvPr id="57" name="AutoShape 55">
                  <a:extLst>
                    <a:ext uri="{FF2B5EF4-FFF2-40B4-BE49-F238E27FC236}">
                      <a16:creationId xmlns:a16="http://schemas.microsoft.com/office/drawing/2014/main" id="{6E0A627C-07B9-3247-9658-D7BDF3BCF33D}"/>
                    </a:ext>
                  </a:extLst>
                </p:cNvPr>
                <p:cNvSpPr/>
                <p:nvPr/>
              </p:nvSpPr>
              <p:spPr bwMode="auto">
                <a:xfrm>
                  <a:off x="8448675" y="2649538"/>
                  <a:ext cx="71438" cy="74613"/>
                </a:xfrm>
                <a:custGeom>
                  <a:avLst/>
                  <a:gdLst>
                    <a:gd name="T0" fmla="+- 0 10803 213"/>
                    <a:gd name="T1" fmla="*/ T0 w 21180"/>
                    <a:gd name="T2" fmla="+- 0 10801 203"/>
                    <a:gd name="T3" fmla="*/ 10801 h 21196"/>
                    <a:gd name="T4" fmla="+- 0 10803 213"/>
                    <a:gd name="T5" fmla="*/ T4 w 21180"/>
                    <a:gd name="T6" fmla="+- 0 10801 203"/>
                    <a:gd name="T7" fmla="*/ 10801 h 21196"/>
                    <a:gd name="T8" fmla="+- 0 10803 213"/>
                    <a:gd name="T9" fmla="*/ T8 w 21180"/>
                    <a:gd name="T10" fmla="+- 0 10801 203"/>
                    <a:gd name="T11" fmla="*/ 10801 h 21196"/>
                    <a:gd name="T12" fmla="+- 0 10803 213"/>
                    <a:gd name="T13" fmla="*/ T12 w 21180"/>
                    <a:gd name="T14" fmla="+- 0 10801 203"/>
                    <a:gd name="T15" fmla="*/ 10801 h 21196"/>
                  </a:gdLst>
                  <a:ahLst/>
                  <a:cxnLst>
                    <a:cxn ang="0">
                      <a:pos x="T1" y="T3"/>
                    </a:cxn>
                    <a:cxn ang="0">
                      <a:pos x="T5" y="T7"/>
                    </a:cxn>
                    <a:cxn ang="0">
                      <a:pos x="T9" y="T11"/>
                    </a:cxn>
                    <a:cxn ang="0">
                      <a:pos x="T13" y="T15"/>
                    </a:cxn>
                  </a:cxnLst>
                  <a:rect l="0" t="0" r="r" b="b"/>
                  <a:pathLst>
                    <a:path w="21180" h="21196">
                      <a:moveTo>
                        <a:pt x="8372" y="11356"/>
                      </a:moveTo>
                      <a:cubicBezTo>
                        <a:pt x="6122" y="13508"/>
                        <a:pt x="3675" y="15444"/>
                        <a:pt x="1144" y="17292"/>
                      </a:cubicBezTo>
                      <a:cubicBezTo>
                        <a:pt x="963" y="17388"/>
                        <a:pt x="786" y="17493"/>
                        <a:pt x="637" y="17645"/>
                      </a:cubicBezTo>
                      <a:cubicBezTo>
                        <a:pt x="-213" y="18457"/>
                        <a:pt x="-213" y="19774"/>
                        <a:pt x="637" y="20585"/>
                      </a:cubicBezTo>
                      <a:cubicBezTo>
                        <a:pt x="1464" y="21380"/>
                        <a:pt x="2796" y="21397"/>
                        <a:pt x="3652" y="20641"/>
                      </a:cubicBezTo>
                      <a:lnTo>
                        <a:pt x="3665" y="20649"/>
                      </a:lnTo>
                      <a:cubicBezTo>
                        <a:pt x="6364" y="18673"/>
                        <a:pt x="8988" y="16581"/>
                        <a:pt x="11419" y="14263"/>
                      </a:cubicBezTo>
                      <a:cubicBezTo>
                        <a:pt x="13759" y="12030"/>
                        <a:pt x="15873" y="9685"/>
                        <a:pt x="17715" y="7283"/>
                      </a:cubicBezTo>
                      <a:lnTo>
                        <a:pt x="20663" y="3427"/>
                      </a:lnTo>
                      <a:lnTo>
                        <a:pt x="20654" y="3419"/>
                      </a:lnTo>
                      <a:cubicBezTo>
                        <a:pt x="21386" y="2600"/>
                        <a:pt x="21357" y="1379"/>
                        <a:pt x="20541" y="608"/>
                      </a:cubicBezTo>
                      <a:cubicBezTo>
                        <a:pt x="19697" y="-203"/>
                        <a:pt x="18323" y="-203"/>
                        <a:pt x="17468" y="608"/>
                      </a:cubicBezTo>
                      <a:cubicBezTo>
                        <a:pt x="17313" y="760"/>
                        <a:pt x="17197" y="937"/>
                        <a:pt x="17094" y="1114"/>
                      </a:cubicBezTo>
                      <a:lnTo>
                        <a:pt x="14228" y="4857"/>
                      </a:lnTo>
                      <a:cubicBezTo>
                        <a:pt x="12526" y="7090"/>
                        <a:pt x="10552" y="9275"/>
                        <a:pt x="8372" y="11356"/>
                      </a:cubicBezTo>
                    </a:path>
                  </a:pathLst>
                </a:custGeom>
                <a:grpFill/>
                <a:ln>
                  <a:noFill/>
                </a:ln>
                <a:effectLst/>
              </p:spPr>
              <p:txBody>
                <a:bodyPr lIns="19050" tIns="19050" rIns="19050" bIns="19050" anchor="ctr"/>
                <a:lstStyle/>
                <a:p>
                  <a:pPr algn="ctr" defTabSz="228600" fontAlgn="base" hangingPunct="0">
                    <a:spcBef>
                      <a:spcPct val="0"/>
                    </a:spcBef>
                    <a:spcAft>
                      <a:spcPct val="0"/>
                    </a:spcAft>
                  </a:pPr>
                  <a:endParaRPr lang="en-US" sz="1500" b="1" dirty="0">
                    <a:solidFill>
                      <a:schemeClr val="tx1">
                        <a:lumMod val="50000"/>
                        <a:lumOff val="50000"/>
                      </a:schemeClr>
                    </a:solidFill>
                    <a:effectLst>
                      <a:outerShdw blurRad="38100" dist="38100" dir="2700000" algn="tl">
                        <a:srgbClr val="000000"/>
                      </a:outerShdw>
                    </a:effectLst>
                    <a:latin typeface="Aller" panose="02000503030000020004" pitchFamily="2" charset="0"/>
                    <a:sym typeface="Gill Sans" charset="0"/>
                  </a:endParaRPr>
                </a:p>
              </p:txBody>
            </p:sp>
          </p:grpSp>
          <p:grpSp>
            <p:nvGrpSpPr>
              <p:cNvPr id="43" name="Group 67">
                <a:extLst>
                  <a:ext uri="{FF2B5EF4-FFF2-40B4-BE49-F238E27FC236}">
                    <a16:creationId xmlns:a16="http://schemas.microsoft.com/office/drawing/2014/main" id="{BCE78928-08D9-D040-9D0D-ABDC2C2DAB2A}"/>
                  </a:ext>
                </a:extLst>
              </p:cNvPr>
              <p:cNvGrpSpPr/>
              <p:nvPr/>
            </p:nvGrpSpPr>
            <p:grpSpPr>
              <a:xfrm>
                <a:off x="6014479" y="3411090"/>
                <a:ext cx="343939" cy="300506"/>
                <a:chOff x="6357938" y="3535363"/>
                <a:chExt cx="465138" cy="406400"/>
              </a:xfrm>
              <a:solidFill>
                <a:schemeClr val="bg1"/>
              </a:solidFill>
            </p:grpSpPr>
            <p:sp>
              <p:nvSpPr>
                <p:cNvPr id="51" name="AutoShape 43">
                  <a:extLst>
                    <a:ext uri="{FF2B5EF4-FFF2-40B4-BE49-F238E27FC236}">
                      <a16:creationId xmlns:a16="http://schemas.microsoft.com/office/drawing/2014/main" id="{6AA83F69-44D3-0C4B-BCD3-6A0FD3B53C7E}"/>
                    </a:ext>
                  </a:extLst>
                </p:cNvPr>
                <p:cNvSpPr/>
                <p:nvPr/>
              </p:nvSpPr>
              <p:spPr bwMode="auto">
                <a:xfrm>
                  <a:off x="6357938" y="3535363"/>
                  <a:ext cx="465138" cy="334169"/>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951" y="9367"/>
                      </a:moveTo>
                      <a:cubicBezTo>
                        <a:pt x="10901" y="9383"/>
                        <a:pt x="10851" y="9391"/>
                        <a:pt x="10800" y="9391"/>
                      </a:cubicBezTo>
                      <a:cubicBezTo>
                        <a:pt x="10748" y="9391"/>
                        <a:pt x="10698" y="9383"/>
                        <a:pt x="10648" y="9367"/>
                      </a:cubicBezTo>
                      <a:lnTo>
                        <a:pt x="1873" y="6550"/>
                      </a:lnTo>
                      <a:cubicBezTo>
                        <a:pt x="1566" y="6452"/>
                        <a:pt x="1349" y="6072"/>
                        <a:pt x="1349" y="5634"/>
                      </a:cubicBezTo>
                      <a:cubicBezTo>
                        <a:pt x="1349" y="5197"/>
                        <a:pt x="1566" y="4817"/>
                        <a:pt x="1873" y="4719"/>
                      </a:cubicBezTo>
                      <a:lnTo>
                        <a:pt x="10648" y="1902"/>
                      </a:lnTo>
                      <a:cubicBezTo>
                        <a:pt x="10698" y="1886"/>
                        <a:pt x="10748" y="1878"/>
                        <a:pt x="10800" y="1878"/>
                      </a:cubicBezTo>
                      <a:cubicBezTo>
                        <a:pt x="10851" y="1878"/>
                        <a:pt x="10901" y="1886"/>
                        <a:pt x="10951" y="1902"/>
                      </a:cubicBezTo>
                      <a:lnTo>
                        <a:pt x="19726" y="4719"/>
                      </a:lnTo>
                      <a:cubicBezTo>
                        <a:pt x="20033" y="4817"/>
                        <a:pt x="20249" y="5197"/>
                        <a:pt x="20249" y="5634"/>
                      </a:cubicBezTo>
                      <a:cubicBezTo>
                        <a:pt x="20249" y="6072"/>
                        <a:pt x="20033" y="6452"/>
                        <a:pt x="19726" y="6550"/>
                      </a:cubicBezTo>
                      <a:cubicBezTo>
                        <a:pt x="19726" y="6550"/>
                        <a:pt x="10951" y="9367"/>
                        <a:pt x="10951" y="9367"/>
                      </a:cubicBezTo>
                      <a:close/>
                      <a:moveTo>
                        <a:pt x="16874" y="16904"/>
                      </a:moveTo>
                      <a:cubicBezTo>
                        <a:pt x="16874" y="17942"/>
                        <a:pt x="14849" y="19721"/>
                        <a:pt x="10800" y="19721"/>
                      </a:cubicBezTo>
                      <a:cubicBezTo>
                        <a:pt x="6749" y="19721"/>
                        <a:pt x="4724" y="17942"/>
                        <a:pt x="4724" y="16904"/>
                      </a:cubicBezTo>
                      <a:lnTo>
                        <a:pt x="4724" y="9394"/>
                      </a:lnTo>
                      <a:lnTo>
                        <a:pt x="10353" y="11200"/>
                      </a:lnTo>
                      <a:cubicBezTo>
                        <a:pt x="10501" y="11246"/>
                        <a:pt x="10651" y="11269"/>
                        <a:pt x="10800" y="11269"/>
                      </a:cubicBezTo>
                      <a:cubicBezTo>
                        <a:pt x="10949" y="11269"/>
                        <a:pt x="11098" y="11246"/>
                        <a:pt x="11255" y="11198"/>
                      </a:cubicBezTo>
                      <a:lnTo>
                        <a:pt x="16874" y="9394"/>
                      </a:lnTo>
                      <a:cubicBezTo>
                        <a:pt x="16874" y="9394"/>
                        <a:pt x="16874" y="16904"/>
                        <a:pt x="16874" y="16904"/>
                      </a:cubicBezTo>
                      <a:close/>
                      <a:moveTo>
                        <a:pt x="21600" y="5634"/>
                      </a:moveTo>
                      <a:cubicBezTo>
                        <a:pt x="21600" y="4314"/>
                        <a:pt x="20954" y="3185"/>
                        <a:pt x="20030" y="2888"/>
                      </a:cubicBezTo>
                      <a:lnTo>
                        <a:pt x="11246" y="68"/>
                      </a:lnTo>
                      <a:cubicBezTo>
                        <a:pt x="11098" y="22"/>
                        <a:pt x="10949" y="0"/>
                        <a:pt x="10800" y="0"/>
                      </a:cubicBezTo>
                      <a:cubicBezTo>
                        <a:pt x="10651" y="0"/>
                        <a:pt x="10501" y="22"/>
                        <a:pt x="10344" y="71"/>
                      </a:cubicBezTo>
                      <a:lnTo>
                        <a:pt x="1570" y="2888"/>
                      </a:lnTo>
                      <a:cubicBezTo>
                        <a:pt x="645" y="3185"/>
                        <a:pt x="0" y="4314"/>
                        <a:pt x="0" y="5634"/>
                      </a:cubicBezTo>
                      <a:cubicBezTo>
                        <a:pt x="0" y="6955"/>
                        <a:pt x="645" y="8084"/>
                        <a:pt x="1569" y="8380"/>
                      </a:cubicBezTo>
                      <a:lnTo>
                        <a:pt x="3374" y="8960"/>
                      </a:lnTo>
                      <a:lnTo>
                        <a:pt x="3374" y="16904"/>
                      </a:lnTo>
                      <a:cubicBezTo>
                        <a:pt x="3374" y="19397"/>
                        <a:pt x="5425" y="21600"/>
                        <a:pt x="10800" y="21600"/>
                      </a:cubicBezTo>
                      <a:cubicBezTo>
                        <a:pt x="16174" y="21600"/>
                        <a:pt x="18224" y="19397"/>
                        <a:pt x="18224" y="16904"/>
                      </a:cubicBezTo>
                      <a:lnTo>
                        <a:pt x="18224" y="8960"/>
                      </a:lnTo>
                      <a:lnTo>
                        <a:pt x="20030" y="8380"/>
                      </a:lnTo>
                      <a:cubicBezTo>
                        <a:pt x="20954" y="8084"/>
                        <a:pt x="21600" y="6955"/>
                        <a:pt x="21600" y="5634"/>
                      </a:cubicBezTo>
                    </a:path>
                  </a:pathLst>
                </a:custGeom>
                <a:grpFill/>
                <a:ln>
                  <a:noFill/>
                </a:ln>
                <a:effectLst/>
              </p:spPr>
              <p:txBody>
                <a:bodyPr lIns="19050" tIns="19050" rIns="19050" bIns="19050" anchor="ctr"/>
                <a:lstStyle/>
                <a:p>
                  <a:pPr algn="ctr" defTabSz="228600" fontAlgn="base" hangingPunct="0">
                    <a:spcBef>
                      <a:spcPct val="0"/>
                    </a:spcBef>
                    <a:spcAft>
                      <a:spcPct val="0"/>
                    </a:spcAft>
                  </a:pPr>
                  <a:endParaRPr lang="en-US" sz="1500" b="1" dirty="0">
                    <a:solidFill>
                      <a:schemeClr val="tx1">
                        <a:lumMod val="50000"/>
                        <a:lumOff val="50000"/>
                      </a:schemeClr>
                    </a:solidFill>
                    <a:effectLst>
                      <a:outerShdw blurRad="38100" dist="38100" dir="2700000" algn="tl">
                        <a:srgbClr val="000000"/>
                      </a:outerShdw>
                    </a:effectLst>
                    <a:latin typeface="Aller" panose="02000503030000020004" pitchFamily="2" charset="0"/>
                    <a:sym typeface="Gill Sans" charset="0"/>
                  </a:endParaRPr>
                </a:p>
              </p:txBody>
            </p:sp>
            <p:sp>
              <p:nvSpPr>
                <p:cNvPr id="52" name="AutoShape 44">
                  <a:extLst>
                    <a:ext uri="{FF2B5EF4-FFF2-40B4-BE49-F238E27FC236}">
                      <a16:creationId xmlns:a16="http://schemas.microsoft.com/office/drawing/2014/main" id="{5AA1EA6C-4FD5-9549-8E38-6FAD70274E18}"/>
                    </a:ext>
                  </a:extLst>
                </p:cNvPr>
                <p:cNvSpPr/>
                <p:nvPr/>
              </p:nvSpPr>
              <p:spPr bwMode="auto">
                <a:xfrm>
                  <a:off x="6779419" y="3680619"/>
                  <a:ext cx="28575" cy="159544"/>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1963"/>
                      </a:moveTo>
                      <a:lnTo>
                        <a:pt x="0" y="19636"/>
                      </a:lnTo>
                      <a:cubicBezTo>
                        <a:pt x="0" y="20721"/>
                        <a:pt x="4841" y="21599"/>
                        <a:pt x="10800" y="21599"/>
                      </a:cubicBezTo>
                      <a:cubicBezTo>
                        <a:pt x="16758" y="21599"/>
                        <a:pt x="21600" y="20721"/>
                        <a:pt x="21600" y="19636"/>
                      </a:cubicBezTo>
                      <a:lnTo>
                        <a:pt x="21600" y="1963"/>
                      </a:lnTo>
                      <a:cubicBezTo>
                        <a:pt x="21600" y="878"/>
                        <a:pt x="16758" y="0"/>
                        <a:pt x="10800" y="0"/>
                      </a:cubicBezTo>
                      <a:cubicBezTo>
                        <a:pt x="4841" y="0"/>
                        <a:pt x="0" y="878"/>
                        <a:pt x="0" y="1963"/>
                      </a:cubicBezTo>
                    </a:path>
                  </a:pathLst>
                </a:custGeom>
                <a:grpFill/>
                <a:ln>
                  <a:noFill/>
                </a:ln>
                <a:effectLst/>
              </p:spPr>
              <p:txBody>
                <a:bodyPr lIns="19050" tIns="19050" rIns="19050" bIns="19050" anchor="ctr"/>
                <a:lstStyle/>
                <a:p>
                  <a:pPr algn="ctr" defTabSz="228600" fontAlgn="base" hangingPunct="0">
                    <a:spcBef>
                      <a:spcPct val="0"/>
                    </a:spcBef>
                    <a:spcAft>
                      <a:spcPct val="0"/>
                    </a:spcAft>
                  </a:pPr>
                  <a:endParaRPr lang="en-US" sz="1500" b="1" dirty="0">
                    <a:solidFill>
                      <a:schemeClr val="tx1">
                        <a:lumMod val="50000"/>
                        <a:lumOff val="50000"/>
                      </a:schemeClr>
                    </a:solidFill>
                    <a:effectLst>
                      <a:outerShdw blurRad="38100" dist="38100" dir="2700000" algn="tl">
                        <a:srgbClr val="000000"/>
                      </a:outerShdw>
                    </a:effectLst>
                    <a:latin typeface="Aller" panose="02000503030000020004" pitchFamily="2" charset="0"/>
                    <a:sym typeface="Gill Sans" charset="0"/>
                  </a:endParaRPr>
                </a:p>
              </p:txBody>
            </p:sp>
            <p:sp>
              <p:nvSpPr>
                <p:cNvPr id="53" name="AutoShape 45">
                  <a:extLst>
                    <a:ext uri="{FF2B5EF4-FFF2-40B4-BE49-F238E27FC236}">
                      <a16:creationId xmlns:a16="http://schemas.microsoft.com/office/drawing/2014/main" id="{7CF36303-28D6-E34B-AA95-8973E20B0362}"/>
                    </a:ext>
                  </a:extLst>
                </p:cNvPr>
                <p:cNvSpPr/>
                <p:nvPr/>
              </p:nvSpPr>
              <p:spPr bwMode="auto">
                <a:xfrm>
                  <a:off x="6764338" y="3854450"/>
                  <a:ext cx="58738" cy="87313"/>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cubicBezTo>
                        <a:pt x="4838" y="0"/>
                        <a:pt x="0" y="10427"/>
                        <a:pt x="0" y="14400"/>
                      </a:cubicBezTo>
                      <a:cubicBezTo>
                        <a:pt x="0" y="18372"/>
                        <a:pt x="4838" y="21599"/>
                        <a:pt x="10800" y="21599"/>
                      </a:cubicBezTo>
                      <a:cubicBezTo>
                        <a:pt x="16761" y="21599"/>
                        <a:pt x="21600" y="18372"/>
                        <a:pt x="21600" y="14400"/>
                      </a:cubicBezTo>
                      <a:cubicBezTo>
                        <a:pt x="21600" y="10427"/>
                        <a:pt x="16761" y="0"/>
                        <a:pt x="10800" y="0"/>
                      </a:cubicBezTo>
                    </a:path>
                  </a:pathLst>
                </a:custGeom>
                <a:grpFill/>
                <a:ln>
                  <a:noFill/>
                </a:ln>
                <a:effectLst/>
              </p:spPr>
              <p:txBody>
                <a:bodyPr lIns="19050" tIns="19050" rIns="19050" bIns="19050" anchor="ctr"/>
                <a:lstStyle/>
                <a:p>
                  <a:pPr algn="ctr" defTabSz="228600" fontAlgn="base" hangingPunct="0">
                    <a:spcBef>
                      <a:spcPct val="0"/>
                    </a:spcBef>
                    <a:spcAft>
                      <a:spcPct val="0"/>
                    </a:spcAft>
                  </a:pPr>
                  <a:endParaRPr lang="en-US" sz="1500" b="1" dirty="0">
                    <a:solidFill>
                      <a:schemeClr val="tx1">
                        <a:lumMod val="50000"/>
                        <a:lumOff val="50000"/>
                      </a:schemeClr>
                    </a:solidFill>
                    <a:effectLst>
                      <a:outerShdw blurRad="38100" dist="38100" dir="2700000" algn="tl">
                        <a:srgbClr val="000000"/>
                      </a:outerShdw>
                    </a:effectLst>
                    <a:latin typeface="Aller" panose="02000503030000020004" pitchFamily="2" charset="0"/>
                    <a:sym typeface="Gill Sans" charset="0"/>
                  </a:endParaRPr>
                </a:p>
              </p:txBody>
            </p:sp>
          </p:grpSp>
          <p:sp>
            <p:nvSpPr>
              <p:cNvPr id="44" name="Rectangle 71">
                <a:extLst>
                  <a:ext uri="{FF2B5EF4-FFF2-40B4-BE49-F238E27FC236}">
                    <a16:creationId xmlns:a16="http://schemas.microsoft.com/office/drawing/2014/main" id="{5B11A39F-EA81-BC47-90FE-EB1B0E2ED9D0}"/>
                  </a:ext>
                </a:extLst>
              </p:cNvPr>
              <p:cNvSpPr/>
              <p:nvPr/>
            </p:nvSpPr>
            <p:spPr>
              <a:xfrm>
                <a:off x="7677829" y="4671020"/>
                <a:ext cx="865657" cy="617111"/>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solidFill>
                      <a:schemeClr val="tx1">
                        <a:lumMod val="50000"/>
                        <a:lumOff val="50000"/>
                      </a:schemeClr>
                    </a:solidFill>
                    <a:latin typeface="Aller" panose="02000503030000020004" pitchFamily="2" charset="0"/>
                    <a:cs typeface="Arial" panose="020B0604020202020204" pitchFamily="34" charset="0"/>
                  </a:rPr>
                  <a:t>30</a:t>
                </a:r>
                <a:endParaRPr lang="id-ID" sz="1600" b="1" dirty="0">
                  <a:solidFill>
                    <a:schemeClr val="tx1">
                      <a:lumMod val="50000"/>
                      <a:lumOff val="50000"/>
                    </a:schemeClr>
                  </a:solidFill>
                  <a:latin typeface="Aller" panose="02000503030000020004" pitchFamily="2" charset="0"/>
                  <a:cs typeface="Arial" panose="020B0604020202020204" pitchFamily="34" charset="0"/>
                </a:endParaRPr>
              </a:p>
            </p:txBody>
          </p:sp>
          <p:sp>
            <p:nvSpPr>
              <p:cNvPr id="50" name="Rectangle 77">
                <a:extLst>
                  <a:ext uri="{FF2B5EF4-FFF2-40B4-BE49-F238E27FC236}">
                    <a16:creationId xmlns:a16="http://schemas.microsoft.com/office/drawing/2014/main" id="{B280F857-2F3B-514B-B39F-FB2CE0B6B335}"/>
                  </a:ext>
                </a:extLst>
              </p:cNvPr>
              <p:cNvSpPr/>
              <p:nvPr/>
            </p:nvSpPr>
            <p:spPr>
              <a:xfrm>
                <a:off x="10561190" y="4678555"/>
                <a:ext cx="865657" cy="617111"/>
              </a:xfrm>
              <a:prstGeom prst="rect">
                <a:avLst/>
              </a:prstGeom>
              <a:solidFill>
                <a:schemeClr val="bg1">
                  <a:lumMod val="95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600" b="1" dirty="0">
                  <a:solidFill>
                    <a:schemeClr val="tx1">
                      <a:lumMod val="50000"/>
                      <a:lumOff val="50000"/>
                    </a:schemeClr>
                  </a:solidFill>
                  <a:latin typeface="Aller" panose="02000503030000020004" pitchFamily="2" charset="0"/>
                  <a:cs typeface="Arial" panose="020B0604020202020204" pitchFamily="34" charset="0"/>
                </a:endParaRPr>
              </a:p>
            </p:txBody>
          </p:sp>
        </p:grpSp>
        <p:sp>
          <p:nvSpPr>
            <p:cNvPr id="61" name="Rectangle 46">
              <a:extLst>
                <a:ext uri="{FF2B5EF4-FFF2-40B4-BE49-F238E27FC236}">
                  <a16:creationId xmlns:a16="http://schemas.microsoft.com/office/drawing/2014/main" id="{97AAAF5A-CAAC-444A-BF76-5E5E7D0F4E09}"/>
                </a:ext>
              </a:extLst>
            </p:cNvPr>
            <p:cNvSpPr/>
            <p:nvPr/>
          </p:nvSpPr>
          <p:spPr>
            <a:xfrm>
              <a:off x="6837728" y="1728374"/>
              <a:ext cx="865657" cy="617111"/>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600" b="1" dirty="0">
                  <a:solidFill>
                    <a:schemeClr val="tx1">
                      <a:lumMod val="50000"/>
                      <a:lumOff val="50000"/>
                    </a:schemeClr>
                  </a:solidFill>
                  <a:latin typeface="Aller" panose="02000503030000020004" pitchFamily="2" charset="0"/>
                  <a:cs typeface="Arial" panose="020B0604020202020204" pitchFamily="34" charset="0"/>
                </a:rPr>
                <a:t>1</a:t>
              </a:r>
              <a:endParaRPr lang="id-ID" sz="1600" b="1" dirty="0">
                <a:solidFill>
                  <a:schemeClr val="tx1">
                    <a:lumMod val="50000"/>
                    <a:lumOff val="50000"/>
                  </a:schemeClr>
                </a:solidFill>
                <a:latin typeface="Aller" panose="02000503030000020004" pitchFamily="2" charset="0"/>
                <a:cs typeface="Arial" panose="020B0604020202020204" pitchFamily="34" charset="0"/>
              </a:endParaRPr>
            </a:p>
          </p:txBody>
        </p:sp>
        <p:sp>
          <p:nvSpPr>
            <p:cNvPr id="63" name="Rectangle 36">
              <a:extLst>
                <a:ext uri="{FF2B5EF4-FFF2-40B4-BE49-F238E27FC236}">
                  <a16:creationId xmlns:a16="http://schemas.microsoft.com/office/drawing/2014/main" id="{72D0BB98-CF24-DF4B-BA89-D55ACF45E426}"/>
                </a:ext>
              </a:extLst>
            </p:cNvPr>
            <p:cNvSpPr/>
            <p:nvPr/>
          </p:nvSpPr>
          <p:spPr>
            <a:xfrm>
              <a:off x="4909653" y="3191148"/>
              <a:ext cx="865657" cy="617111"/>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solidFill>
                    <a:schemeClr val="tx1">
                      <a:lumMod val="50000"/>
                      <a:lumOff val="50000"/>
                    </a:schemeClr>
                  </a:solidFill>
                  <a:latin typeface="Aller" panose="02000503030000020004" pitchFamily="2" charset="0"/>
                  <a:cs typeface="Arial" panose="020B0604020202020204" pitchFamily="34" charset="0"/>
                </a:rPr>
                <a:t>1</a:t>
              </a:r>
              <a:r>
                <a:rPr lang="en-US" altLang="zh-CN" sz="1600" b="1" dirty="0">
                  <a:solidFill>
                    <a:schemeClr val="tx1">
                      <a:lumMod val="50000"/>
                      <a:lumOff val="50000"/>
                    </a:schemeClr>
                  </a:solidFill>
                  <a:latin typeface="Aller" panose="02000503030000020004" pitchFamily="2" charset="0"/>
                  <a:cs typeface="Arial" panose="020B0604020202020204" pitchFamily="34" charset="0"/>
                </a:rPr>
                <a:t>3</a:t>
              </a:r>
              <a:endParaRPr lang="id-ID" sz="1600" b="1" dirty="0">
                <a:solidFill>
                  <a:schemeClr val="tx1">
                    <a:lumMod val="50000"/>
                    <a:lumOff val="50000"/>
                  </a:schemeClr>
                </a:solidFill>
                <a:latin typeface="Aller" panose="02000503030000020004" pitchFamily="2" charset="0"/>
                <a:cs typeface="Arial" panose="020B0604020202020204" pitchFamily="34" charset="0"/>
              </a:endParaRPr>
            </a:p>
          </p:txBody>
        </p:sp>
        <p:sp>
          <p:nvSpPr>
            <p:cNvPr id="64" name="Rectangle 48">
              <a:extLst>
                <a:ext uri="{FF2B5EF4-FFF2-40B4-BE49-F238E27FC236}">
                  <a16:creationId xmlns:a16="http://schemas.microsoft.com/office/drawing/2014/main" id="{D0316553-24B2-AB44-AEC1-E6ADE8229F49}"/>
                </a:ext>
              </a:extLst>
            </p:cNvPr>
            <p:cNvSpPr/>
            <p:nvPr/>
          </p:nvSpPr>
          <p:spPr>
            <a:xfrm>
              <a:off x="4909652" y="3889170"/>
              <a:ext cx="865657" cy="617111"/>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solidFill>
                    <a:schemeClr val="tx1">
                      <a:lumMod val="50000"/>
                      <a:lumOff val="50000"/>
                    </a:schemeClr>
                  </a:solidFill>
                  <a:latin typeface="Aller" panose="02000503030000020004" pitchFamily="2" charset="0"/>
                  <a:cs typeface="Arial" panose="020B0604020202020204" pitchFamily="34" charset="0"/>
                </a:rPr>
                <a:t>2</a:t>
              </a:r>
              <a:r>
                <a:rPr lang="en-US" altLang="zh-CN" sz="1600" b="1" dirty="0">
                  <a:solidFill>
                    <a:schemeClr val="tx1">
                      <a:lumMod val="50000"/>
                      <a:lumOff val="50000"/>
                    </a:schemeClr>
                  </a:solidFill>
                  <a:latin typeface="Aller" panose="02000503030000020004" pitchFamily="2" charset="0"/>
                  <a:cs typeface="Arial" panose="020B0604020202020204" pitchFamily="34" charset="0"/>
                </a:rPr>
                <a:t>0</a:t>
              </a:r>
              <a:endParaRPr lang="id-ID" sz="1600" b="1" dirty="0">
                <a:solidFill>
                  <a:schemeClr val="tx1">
                    <a:lumMod val="50000"/>
                    <a:lumOff val="50000"/>
                  </a:schemeClr>
                </a:solidFill>
                <a:latin typeface="Aller" panose="02000503030000020004" pitchFamily="2" charset="0"/>
                <a:cs typeface="Arial" panose="020B0604020202020204" pitchFamily="34" charset="0"/>
              </a:endParaRPr>
            </a:p>
          </p:txBody>
        </p:sp>
        <p:sp>
          <p:nvSpPr>
            <p:cNvPr id="65" name="Rectangle 28">
              <a:extLst>
                <a:ext uri="{FF2B5EF4-FFF2-40B4-BE49-F238E27FC236}">
                  <a16:creationId xmlns:a16="http://schemas.microsoft.com/office/drawing/2014/main" id="{5DBDB068-B6E7-2F41-964A-7E6EB51A99F6}"/>
                </a:ext>
              </a:extLst>
            </p:cNvPr>
            <p:cNvSpPr/>
            <p:nvPr/>
          </p:nvSpPr>
          <p:spPr>
            <a:xfrm>
              <a:off x="8776168" y="3889170"/>
              <a:ext cx="848404" cy="617111"/>
            </a:xfrm>
            <a:prstGeom prst="rect">
              <a:avLst/>
            </a:prstGeom>
            <a:solidFill>
              <a:schemeClr val="accent4"/>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1" algn="ctr"/>
              <a:r>
                <a:rPr lang="en-US" altLang="zh-CN" sz="1050" b="1" dirty="0">
                  <a:solidFill>
                    <a:schemeClr val="bg1"/>
                  </a:solidFill>
                  <a:latin typeface="Aller" panose="02000503030000020004" pitchFamily="2" charset="0"/>
                  <a:cs typeface="Arial" panose="020B0604020202020204" pitchFamily="34" charset="0"/>
                </a:rPr>
                <a:t>24</a:t>
              </a:r>
              <a:endParaRPr lang="id-ID" sz="1050" b="1" dirty="0">
                <a:solidFill>
                  <a:schemeClr val="bg1"/>
                </a:solidFill>
                <a:latin typeface="Aller" panose="02000503030000020004" pitchFamily="2" charset="0"/>
                <a:cs typeface="Arial" panose="020B0604020202020204" pitchFamily="34" charset="0"/>
              </a:endParaRPr>
            </a:p>
          </p:txBody>
        </p:sp>
        <p:sp>
          <p:nvSpPr>
            <p:cNvPr id="68" name="Rectangle 46">
              <a:extLst>
                <a:ext uri="{FF2B5EF4-FFF2-40B4-BE49-F238E27FC236}">
                  <a16:creationId xmlns:a16="http://schemas.microsoft.com/office/drawing/2014/main" id="{447DEB1B-BCDF-954B-8D81-4333948DDFA0}"/>
                </a:ext>
              </a:extLst>
            </p:cNvPr>
            <p:cNvSpPr/>
            <p:nvPr/>
          </p:nvSpPr>
          <p:spPr>
            <a:xfrm>
              <a:off x="4909652" y="4602791"/>
              <a:ext cx="865657" cy="617111"/>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solidFill>
                    <a:schemeClr val="tx1">
                      <a:lumMod val="50000"/>
                      <a:lumOff val="50000"/>
                    </a:schemeClr>
                  </a:solidFill>
                  <a:latin typeface="Aller" panose="02000503030000020004" pitchFamily="2" charset="0"/>
                  <a:cs typeface="Arial" panose="020B0604020202020204" pitchFamily="34" charset="0"/>
                </a:rPr>
                <a:t>2</a:t>
              </a:r>
              <a:r>
                <a:rPr lang="en-US" altLang="zh-CN" sz="1600" b="1" dirty="0">
                  <a:solidFill>
                    <a:schemeClr val="tx1">
                      <a:lumMod val="50000"/>
                      <a:lumOff val="50000"/>
                    </a:schemeClr>
                  </a:solidFill>
                  <a:latin typeface="Aller" panose="02000503030000020004" pitchFamily="2" charset="0"/>
                  <a:cs typeface="Arial" panose="020B0604020202020204" pitchFamily="34" charset="0"/>
                </a:rPr>
                <a:t>7</a:t>
              </a:r>
              <a:endParaRPr lang="id-ID" sz="1600" b="1" dirty="0">
                <a:solidFill>
                  <a:schemeClr val="tx1">
                    <a:lumMod val="50000"/>
                    <a:lumOff val="50000"/>
                  </a:schemeClr>
                </a:solidFill>
                <a:latin typeface="Aller" panose="02000503030000020004" pitchFamily="2" charset="0"/>
                <a:cs typeface="Arial" panose="020B0604020202020204" pitchFamily="34" charset="0"/>
              </a:endParaRPr>
            </a:p>
          </p:txBody>
        </p:sp>
        <p:sp>
          <p:nvSpPr>
            <p:cNvPr id="80" name="Rectangle 28">
              <a:extLst>
                <a:ext uri="{FF2B5EF4-FFF2-40B4-BE49-F238E27FC236}">
                  <a16:creationId xmlns:a16="http://schemas.microsoft.com/office/drawing/2014/main" id="{1B070526-E0F6-714B-B0C0-9CB5EAE8471A}"/>
                </a:ext>
              </a:extLst>
            </p:cNvPr>
            <p:cNvSpPr/>
            <p:nvPr/>
          </p:nvSpPr>
          <p:spPr>
            <a:xfrm>
              <a:off x="6830838" y="3167909"/>
              <a:ext cx="865657" cy="617111"/>
            </a:xfrm>
            <a:prstGeom prst="rect">
              <a:avLst/>
            </a:prstGeom>
            <a:solidFill>
              <a:schemeClr val="accent5"/>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1" algn="ctr"/>
              <a:r>
                <a:rPr lang="en-US" altLang="zh-CN" sz="1050" b="1" dirty="0">
                  <a:solidFill>
                    <a:schemeClr val="bg1"/>
                  </a:solidFill>
                  <a:latin typeface="Aller" panose="02000503030000020004" pitchFamily="2" charset="0"/>
                  <a:cs typeface="Arial" panose="020B0604020202020204" pitchFamily="34" charset="0"/>
                </a:rPr>
                <a:t>15</a:t>
              </a:r>
              <a:endParaRPr lang="id-ID" sz="1050" b="1" dirty="0">
                <a:solidFill>
                  <a:schemeClr val="bg1"/>
                </a:solidFill>
                <a:latin typeface="Aller" panose="02000503030000020004" pitchFamily="2" charset="0"/>
                <a:cs typeface="Arial" panose="020B0604020202020204" pitchFamily="34" charset="0"/>
              </a:endParaRPr>
            </a:p>
          </p:txBody>
        </p:sp>
        <p:sp>
          <p:nvSpPr>
            <p:cNvPr id="82" name="Rectangle 28">
              <a:extLst>
                <a:ext uri="{FF2B5EF4-FFF2-40B4-BE49-F238E27FC236}">
                  <a16:creationId xmlns:a16="http://schemas.microsoft.com/office/drawing/2014/main" id="{7E45A807-55D4-4A4E-84E0-23866BAB5875}"/>
                </a:ext>
              </a:extLst>
            </p:cNvPr>
            <p:cNvSpPr/>
            <p:nvPr/>
          </p:nvSpPr>
          <p:spPr>
            <a:xfrm>
              <a:off x="5866625" y="4620562"/>
              <a:ext cx="865657" cy="617111"/>
            </a:xfrm>
            <a:prstGeom prst="rect">
              <a:avLst/>
            </a:prstGeom>
            <a:solidFill>
              <a:schemeClr val="accent5"/>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1" algn="ctr"/>
              <a:r>
                <a:rPr lang="en-US" altLang="zh-CN" sz="1050" b="1" dirty="0">
                  <a:solidFill>
                    <a:schemeClr val="bg1"/>
                  </a:solidFill>
                  <a:latin typeface="Aller" panose="02000503030000020004" pitchFamily="2" charset="0"/>
                  <a:cs typeface="Arial" panose="020B0604020202020204" pitchFamily="34" charset="0"/>
                </a:rPr>
                <a:t>28</a:t>
              </a:r>
              <a:endParaRPr lang="id-ID" sz="1050" b="1" dirty="0">
                <a:solidFill>
                  <a:schemeClr val="bg1"/>
                </a:solidFill>
                <a:latin typeface="Aller" panose="02000503030000020004" pitchFamily="2" charset="0"/>
                <a:cs typeface="Arial" panose="020B0604020202020204" pitchFamily="34" charset="0"/>
              </a:endParaRPr>
            </a:p>
          </p:txBody>
        </p:sp>
      </p:grpSp>
      <p:pic>
        <p:nvPicPr>
          <p:cNvPr id="83" name="图片 82">
            <a:extLst>
              <a:ext uri="{FF2B5EF4-FFF2-40B4-BE49-F238E27FC236}">
                <a16:creationId xmlns:a16="http://schemas.microsoft.com/office/drawing/2014/main" id="{90B69EB9-028C-4346-B105-093C36897240}"/>
              </a:ext>
            </a:extLst>
          </p:cNvPr>
          <p:cNvPicPr>
            <a:picLocks noChangeAspect="1"/>
          </p:cNvPicPr>
          <p:nvPr/>
        </p:nvPicPr>
        <p:blipFill>
          <a:blip r:embed="rId2"/>
          <a:stretch>
            <a:fillRect/>
          </a:stretch>
        </p:blipFill>
        <p:spPr>
          <a:xfrm>
            <a:off x="6156881" y="4802117"/>
            <a:ext cx="279400" cy="254000"/>
          </a:xfrm>
          <a:prstGeom prst="rect">
            <a:avLst/>
          </a:prstGeom>
        </p:spPr>
      </p:pic>
      <p:grpSp>
        <p:nvGrpSpPr>
          <p:cNvPr id="84" name="Group 81">
            <a:extLst>
              <a:ext uri="{FF2B5EF4-FFF2-40B4-BE49-F238E27FC236}">
                <a16:creationId xmlns:a16="http://schemas.microsoft.com/office/drawing/2014/main" id="{97BEBDCC-F19A-A741-B8F8-B0092CFE54F8}"/>
              </a:ext>
            </a:extLst>
          </p:cNvPr>
          <p:cNvGrpSpPr/>
          <p:nvPr/>
        </p:nvGrpSpPr>
        <p:grpSpPr>
          <a:xfrm>
            <a:off x="1118510" y="4308528"/>
            <a:ext cx="3670896" cy="585676"/>
            <a:chOff x="1118510" y="4308528"/>
            <a:chExt cx="3670896" cy="585676"/>
          </a:xfrm>
        </p:grpSpPr>
        <p:sp>
          <p:nvSpPr>
            <p:cNvPr id="85" name="Right Triangle 9">
              <a:extLst>
                <a:ext uri="{FF2B5EF4-FFF2-40B4-BE49-F238E27FC236}">
                  <a16:creationId xmlns:a16="http://schemas.microsoft.com/office/drawing/2014/main" id="{AA01AE4A-E8C5-F74C-9B76-9A565B6D2275}"/>
                </a:ext>
              </a:extLst>
            </p:cNvPr>
            <p:cNvSpPr/>
            <p:nvPr/>
          </p:nvSpPr>
          <p:spPr>
            <a:xfrm rot="5400000">
              <a:off x="1120735" y="4306303"/>
              <a:ext cx="290210" cy="294659"/>
            </a:xfrm>
            <a:prstGeom prst="rtTriangl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b="1"/>
            </a:p>
          </p:txBody>
        </p:sp>
        <p:sp>
          <p:nvSpPr>
            <p:cNvPr id="86" name="Rectangle 10">
              <a:extLst>
                <a:ext uri="{FF2B5EF4-FFF2-40B4-BE49-F238E27FC236}">
                  <a16:creationId xmlns:a16="http://schemas.microsoft.com/office/drawing/2014/main" id="{82C03ACD-08AA-D04A-A1DA-60C050557FB3}"/>
                </a:ext>
              </a:extLst>
            </p:cNvPr>
            <p:cNvSpPr/>
            <p:nvPr/>
          </p:nvSpPr>
          <p:spPr>
            <a:xfrm>
              <a:off x="1343067" y="4598738"/>
              <a:ext cx="3446339" cy="295466"/>
            </a:xfrm>
            <a:prstGeom prst="rect">
              <a:avLst/>
            </a:prstGeom>
          </p:spPr>
          <p:txBody>
            <a:bodyPr wrap="square">
              <a:spAutoFit/>
            </a:bodyPr>
            <a:lstStyle/>
            <a:p>
              <a:pPr>
                <a:lnSpc>
                  <a:spcPct val="120000"/>
                </a:lnSpc>
              </a:pPr>
              <a:r>
                <a:rPr lang="en-US" altLang="zh-CN" sz="1100" b="1" dirty="0">
                  <a:solidFill>
                    <a:schemeClr val="bg1">
                      <a:lumMod val="65000"/>
                    </a:schemeClr>
                  </a:solidFill>
                  <a:latin typeface="Calibri" panose="020F0502020204030204" pitchFamily="34" charset="0"/>
                  <a:cs typeface="Calibri" panose="020F0502020204030204"/>
                </a:rPr>
                <a:t>Checkpoint</a:t>
              </a:r>
              <a:r>
                <a:rPr lang="zh-CN" altLang="en-US" sz="1100" b="1" dirty="0">
                  <a:solidFill>
                    <a:schemeClr val="bg1">
                      <a:lumMod val="65000"/>
                    </a:schemeClr>
                  </a:solidFill>
                  <a:latin typeface="Calibri" panose="020F0502020204030204" pitchFamily="34" charset="0"/>
                  <a:cs typeface="Calibri" panose="020F0502020204030204"/>
                </a:rPr>
                <a:t> </a:t>
              </a:r>
              <a:r>
                <a:rPr lang="en-US" altLang="zh-CN" sz="1100" b="1" dirty="0">
                  <a:solidFill>
                    <a:schemeClr val="bg1">
                      <a:lumMod val="65000"/>
                    </a:schemeClr>
                  </a:solidFill>
                  <a:latin typeface="Calibri" panose="020F0502020204030204" pitchFamily="34" charset="0"/>
                  <a:cs typeface="Calibri" panose="020F0502020204030204"/>
                </a:rPr>
                <a:t>2</a:t>
              </a:r>
              <a:r>
                <a:rPr lang="zh-CN" altLang="en-US" sz="1100" b="1" dirty="0">
                  <a:solidFill>
                    <a:schemeClr val="bg1">
                      <a:lumMod val="65000"/>
                    </a:schemeClr>
                  </a:solidFill>
                  <a:latin typeface="Calibri" panose="020F0502020204030204" pitchFamily="34" charset="0"/>
                  <a:cs typeface="Calibri" panose="020F0502020204030204"/>
                </a:rPr>
                <a:t> 排名与积分结果公布</a:t>
              </a:r>
              <a:endParaRPr lang="en-US" sz="1100" b="1" dirty="0">
                <a:solidFill>
                  <a:schemeClr val="bg1">
                    <a:lumMod val="65000"/>
                  </a:schemeClr>
                </a:solidFill>
                <a:latin typeface="Calibri" panose="020F0502020204030204" pitchFamily="34" charset="0"/>
                <a:cs typeface="Calibri" panose="020F0502020204030204"/>
              </a:endParaRPr>
            </a:p>
          </p:txBody>
        </p:sp>
        <p:sp>
          <p:nvSpPr>
            <p:cNvPr id="87" name="TextBox 11">
              <a:extLst>
                <a:ext uri="{FF2B5EF4-FFF2-40B4-BE49-F238E27FC236}">
                  <a16:creationId xmlns:a16="http://schemas.microsoft.com/office/drawing/2014/main" id="{8A4A5A74-30B8-1947-8EAF-BA5FFC4236D5}"/>
                </a:ext>
              </a:extLst>
            </p:cNvPr>
            <p:cNvSpPr txBox="1"/>
            <p:nvPr/>
          </p:nvSpPr>
          <p:spPr>
            <a:xfrm>
              <a:off x="1343065" y="4344283"/>
              <a:ext cx="2387448" cy="307777"/>
            </a:xfrm>
            <a:prstGeom prst="rect">
              <a:avLst/>
            </a:prstGeom>
            <a:noFill/>
          </p:spPr>
          <p:txBody>
            <a:bodyPr wrap="square" rtlCol="0">
              <a:spAutoFit/>
            </a:bodyPr>
            <a:lstStyle/>
            <a:p>
              <a:r>
                <a:rPr lang="en-US" altLang="zh-CN" sz="1400" b="1" dirty="0">
                  <a:solidFill>
                    <a:schemeClr val="tx1">
                      <a:lumMod val="75000"/>
                      <a:lumOff val="25000"/>
                    </a:schemeClr>
                  </a:solidFill>
                  <a:latin typeface="Aller" panose="02000503030000020004" pitchFamily="2" charset="0"/>
                </a:rPr>
                <a:t>28/04</a:t>
              </a:r>
              <a:endParaRPr lang="id-ID" sz="1400" b="1" dirty="0">
                <a:solidFill>
                  <a:schemeClr val="tx1">
                    <a:lumMod val="75000"/>
                    <a:lumOff val="25000"/>
                  </a:schemeClr>
                </a:solidFill>
                <a:latin typeface="Aller" panose="02000503030000020004" pitchFamily="2" charset="0"/>
              </a:endParaRPr>
            </a:p>
          </p:txBody>
        </p:sp>
      </p:grpSp>
      <p:pic>
        <p:nvPicPr>
          <p:cNvPr id="88" name="图片 87">
            <a:extLst>
              <a:ext uri="{FF2B5EF4-FFF2-40B4-BE49-F238E27FC236}">
                <a16:creationId xmlns:a16="http://schemas.microsoft.com/office/drawing/2014/main" id="{90B69EB9-028C-4346-B105-093C36897240}"/>
              </a:ext>
            </a:extLst>
          </p:cNvPr>
          <p:cNvPicPr>
            <a:picLocks noChangeAspect="1"/>
          </p:cNvPicPr>
          <p:nvPr/>
        </p:nvPicPr>
        <p:blipFill>
          <a:blip r:embed="rId2"/>
          <a:stretch>
            <a:fillRect/>
          </a:stretch>
        </p:blipFill>
        <p:spPr>
          <a:xfrm>
            <a:off x="7104859" y="3389890"/>
            <a:ext cx="317614" cy="288740"/>
          </a:xfrm>
          <a:prstGeom prst="rect">
            <a:avLst/>
          </a:prstGeom>
        </p:spPr>
      </p:pic>
      <p:pic>
        <p:nvPicPr>
          <p:cNvPr id="89" name="图片 88">
            <a:extLst>
              <a:ext uri="{FF2B5EF4-FFF2-40B4-BE49-F238E27FC236}">
                <a16:creationId xmlns:a16="http://schemas.microsoft.com/office/drawing/2014/main" id="{90B69EB9-028C-4346-B105-093C36897240}"/>
              </a:ext>
            </a:extLst>
          </p:cNvPr>
          <p:cNvPicPr>
            <a:picLocks noChangeAspect="1"/>
          </p:cNvPicPr>
          <p:nvPr/>
        </p:nvPicPr>
        <p:blipFill>
          <a:blip r:embed="rId2"/>
          <a:stretch>
            <a:fillRect/>
          </a:stretch>
        </p:blipFill>
        <p:spPr>
          <a:xfrm>
            <a:off x="9050076" y="4098591"/>
            <a:ext cx="317614" cy="288740"/>
          </a:xfrm>
          <a:prstGeom prst="rect">
            <a:avLst/>
          </a:prstGeom>
        </p:spPr>
      </p:pic>
    </p:spTree>
    <p:extLst>
      <p:ext uri="{BB962C8B-B14F-4D97-AF65-F5344CB8AC3E}">
        <p14:creationId xmlns:p14="http://schemas.microsoft.com/office/powerpoint/2010/main" val="4393179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nodeType="afterEffect">
                                  <p:stCondLst>
                                    <p:cond delay="0"/>
                                  </p:stCondLst>
                                  <p:childTnLst>
                                    <p:set>
                                      <p:cBhvr>
                                        <p:cTn id="6" dur="1" fill="hold">
                                          <p:stCondLst>
                                            <p:cond delay="0"/>
                                          </p:stCondLst>
                                        </p:cTn>
                                        <p:tgtEl>
                                          <p:spTgt spid="69"/>
                                        </p:tgtEl>
                                        <p:attrNameLst>
                                          <p:attrName>style.visibility</p:attrName>
                                        </p:attrNameLst>
                                      </p:cBhvr>
                                      <p:to>
                                        <p:strVal val="visible"/>
                                      </p:to>
                                    </p:set>
                                    <p:anim calcmode="lin" valueType="num">
                                      <p:cBhvr additive="base">
                                        <p:cTn id="7" dur="750" fill="hold"/>
                                        <p:tgtEl>
                                          <p:spTgt spid="69"/>
                                        </p:tgtEl>
                                        <p:attrNameLst>
                                          <p:attrName>ppt_x</p:attrName>
                                        </p:attrNameLst>
                                      </p:cBhvr>
                                      <p:tavLst>
                                        <p:tav tm="0">
                                          <p:val>
                                            <p:strVal val="#ppt_x"/>
                                          </p:val>
                                        </p:tav>
                                        <p:tav tm="100000">
                                          <p:val>
                                            <p:strVal val="#ppt_x"/>
                                          </p:val>
                                        </p:tav>
                                      </p:tavLst>
                                    </p:anim>
                                    <p:anim calcmode="lin" valueType="num">
                                      <p:cBhvr additive="base">
                                        <p:cTn id="8" dur="750" fill="hold"/>
                                        <p:tgtEl>
                                          <p:spTgt spid="69"/>
                                        </p:tgtEl>
                                        <p:attrNameLst>
                                          <p:attrName>ppt_y</p:attrName>
                                        </p:attrNameLst>
                                      </p:cBhvr>
                                      <p:tavLst>
                                        <p:tav tm="0">
                                          <p:val>
                                            <p:strVal val="0-#ppt_h/2"/>
                                          </p:val>
                                        </p:tav>
                                        <p:tav tm="100000">
                                          <p:val>
                                            <p:strVal val="#ppt_y"/>
                                          </p:val>
                                        </p:tav>
                                      </p:tavLst>
                                    </p:anim>
                                  </p:childTnLst>
                                </p:cTn>
                              </p:par>
                              <p:par>
                                <p:cTn id="9" presetID="2" presetClass="entr" presetSubtype="8" decel="100000" fill="hold" nodeType="withEffect">
                                  <p:stCondLst>
                                    <p:cond delay="500"/>
                                  </p:stCondLst>
                                  <p:childTnLst>
                                    <p:set>
                                      <p:cBhvr>
                                        <p:cTn id="10" dur="1" fill="hold">
                                          <p:stCondLst>
                                            <p:cond delay="0"/>
                                          </p:stCondLst>
                                        </p:cTn>
                                        <p:tgtEl>
                                          <p:spTgt spid="72"/>
                                        </p:tgtEl>
                                        <p:attrNameLst>
                                          <p:attrName>style.visibility</p:attrName>
                                        </p:attrNameLst>
                                      </p:cBhvr>
                                      <p:to>
                                        <p:strVal val="visible"/>
                                      </p:to>
                                    </p:set>
                                    <p:anim calcmode="lin" valueType="num">
                                      <p:cBhvr additive="base">
                                        <p:cTn id="11" dur="750" fill="hold"/>
                                        <p:tgtEl>
                                          <p:spTgt spid="72"/>
                                        </p:tgtEl>
                                        <p:attrNameLst>
                                          <p:attrName>ppt_x</p:attrName>
                                        </p:attrNameLst>
                                      </p:cBhvr>
                                      <p:tavLst>
                                        <p:tav tm="0">
                                          <p:val>
                                            <p:strVal val="0-#ppt_w/2"/>
                                          </p:val>
                                        </p:tav>
                                        <p:tav tm="100000">
                                          <p:val>
                                            <p:strVal val="#ppt_x"/>
                                          </p:val>
                                        </p:tav>
                                      </p:tavLst>
                                    </p:anim>
                                    <p:anim calcmode="lin" valueType="num">
                                      <p:cBhvr additive="base">
                                        <p:cTn id="12" dur="750" fill="hold"/>
                                        <p:tgtEl>
                                          <p:spTgt spid="72"/>
                                        </p:tgtEl>
                                        <p:attrNameLst>
                                          <p:attrName>ppt_y</p:attrName>
                                        </p:attrNameLst>
                                      </p:cBhvr>
                                      <p:tavLst>
                                        <p:tav tm="0">
                                          <p:val>
                                            <p:strVal val="#ppt_y"/>
                                          </p:val>
                                        </p:tav>
                                        <p:tav tm="100000">
                                          <p:val>
                                            <p:strVal val="#ppt_y"/>
                                          </p:val>
                                        </p:tav>
                                      </p:tavLst>
                                    </p:anim>
                                  </p:childTnLst>
                                </p:cTn>
                              </p:par>
                              <p:par>
                                <p:cTn id="13" presetID="2" presetClass="entr" presetSubtype="8" decel="100000" fill="hold" nodeType="withEffect">
                                  <p:stCondLst>
                                    <p:cond delay="750"/>
                                  </p:stCondLst>
                                  <p:childTnLst>
                                    <p:set>
                                      <p:cBhvr>
                                        <p:cTn id="14" dur="1" fill="hold">
                                          <p:stCondLst>
                                            <p:cond delay="0"/>
                                          </p:stCondLst>
                                        </p:cTn>
                                        <p:tgtEl>
                                          <p:spTgt spid="76"/>
                                        </p:tgtEl>
                                        <p:attrNameLst>
                                          <p:attrName>style.visibility</p:attrName>
                                        </p:attrNameLst>
                                      </p:cBhvr>
                                      <p:to>
                                        <p:strVal val="visible"/>
                                      </p:to>
                                    </p:set>
                                    <p:anim calcmode="lin" valueType="num">
                                      <p:cBhvr additive="base">
                                        <p:cTn id="15" dur="750" fill="hold"/>
                                        <p:tgtEl>
                                          <p:spTgt spid="76"/>
                                        </p:tgtEl>
                                        <p:attrNameLst>
                                          <p:attrName>ppt_x</p:attrName>
                                        </p:attrNameLst>
                                      </p:cBhvr>
                                      <p:tavLst>
                                        <p:tav tm="0">
                                          <p:val>
                                            <p:strVal val="0-#ppt_w/2"/>
                                          </p:val>
                                        </p:tav>
                                        <p:tav tm="100000">
                                          <p:val>
                                            <p:strVal val="#ppt_x"/>
                                          </p:val>
                                        </p:tav>
                                      </p:tavLst>
                                    </p:anim>
                                    <p:anim calcmode="lin" valueType="num">
                                      <p:cBhvr additive="base">
                                        <p:cTn id="16" dur="750" fill="hold"/>
                                        <p:tgtEl>
                                          <p:spTgt spid="76"/>
                                        </p:tgtEl>
                                        <p:attrNameLst>
                                          <p:attrName>ppt_y</p:attrName>
                                        </p:attrNameLst>
                                      </p:cBhvr>
                                      <p:tavLst>
                                        <p:tav tm="0">
                                          <p:val>
                                            <p:strVal val="#ppt_y"/>
                                          </p:val>
                                        </p:tav>
                                        <p:tav tm="100000">
                                          <p:val>
                                            <p:strVal val="#ppt_y"/>
                                          </p:val>
                                        </p:tav>
                                      </p:tavLst>
                                    </p:anim>
                                  </p:childTnLst>
                                </p:cTn>
                              </p:par>
                              <p:par>
                                <p:cTn id="17" presetID="2" presetClass="entr" presetSubtype="8" decel="100000" fill="hold" nodeType="withEffect">
                                  <p:stCondLst>
                                    <p:cond delay="1000"/>
                                  </p:stCondLst>
                                  <p:childTnLst>
                                    <p:set>
                                      <p:cBhvr>
                                        <p:cTn id="18" dur="1" fill="hold">
                                          <p:stCondLst>
                                            <p:cond delay="0"/>
                                          </p:stCondLst>
                                        </p:cTn>
                                        <p:tgtEl>
                                          <p:spTgt spid="84"/>
                                        </p:tgtEl>
                                        <p:attrNameLst>
                                          <p:attrName>style.visibility</p:attrName>
                                        </p:attrNameLst>
                                      </p:cBhvr>
                                      <p:to>
                                        <p:strVal val="visible"/>
                                      </p:to>
                                    </p:set>
                                    <p:anim calcmode="lin" valueType="num">
                                      <p:cBhvr additive="base">
                                        <p:cTn id="19" dur="750" fill="hold"/>
                                        <p:tgtEl>
                                          <p:spTgt spid="84"/>
                                        </p:tgtEl>
                                        <p:attrNameLst>
                                          <p:attrName>ppt_x</p:attrName>
                                        </p:attrNameLst>
                                      </p:cBhvr>
                                      <p:tavLst>
                                        <p:tav tm="0">
                                          <p:val>
                                            <p:strVal val="0-#ppt_w/2"/>
                                          </p:val>
                                        </p:tav>
                                        <p:tav tm="100000">
                                          <p:val>
                                            <p:strVal val="#ppt_x"/>
                                          </p:val>
                                        </p:tav>
                                      </p:tavLst>
                                    </p:anim>
                                    <p:anim calcmode="lin" valueType="num">
                                      <p:cBhvr additive="base">
                                        <p:cTn id="20" dur="750" fill="hold"/>
                                        <p:tgtEl>
                                          <p:spTgt spid="8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3" name="组 12"/>
          <p:cNvGrpSpPr/>
          <p:nvPr/>
        </p:nvGrpSpPr>
        <p:grpSpPr>
          <a:xfrm>
            <a:off x="0" y="0"/>
            <a:ext cx="12192000" cy="6858000"/>
            <a:chOff x="1107636" y="828176"/>
            <a:chExt cx="12192000" cy="6858000"/>
          </a:xfrm>
        </p:grpSpPr>
        <p:pic>
          <p:nvPicPr>
            <p:cNvPr id="3" name="图片 2"/>
            <p:cNvPicPr>
              <a:picLocks noChangeAspect="1"/>
            </p:cNvPicPr>
            <p:nvPr/>
          </p:nvPicPr>
          <p:blipFill>
            <a:blip r:embed="rId2"/>
            <a:stretch>
              <a:fillRect/>
            </a:stretch>
          </p:blipFill>
          <p:spPr>
            <a:xfrm>
              <a:off x="1111151" y="828176"/>
              <a:ext cx="12184970" cy="6858000"/>
            </a:xfrm>
            <a:prstGeom prst="rect">
              <a:avLst/>
            </a:prstGeom>
          </p:spPr>
        </p:pic>
        <p:pic>
          <p:nvPicPr>
            <p:cNvPr id="2" name="图片 1"/>
            <p:cNvPicPr>
              <a:picLocks noChangeAspect="1"/>
            </p:cNvPicPr>
            <p:nvPr/>
          </p:nvPicPr>
          <p:blipFill>
            <a:blip r:embed="rId3"/>
            <a:stretch>
              <a:fillRect/>
            </a:stretch>
          </p:blipFill>
          <p:spPr>
            <a:xfrm>
              <a:off x="1107636" y="836080"/>
              <a:ext cx="12192000" cy="6842191"/>
            </a:xfrm>
            <a:prstGeom prst="rect">
              <a:avLst/>
            </a:prstGeom>
          </p:spPr>
        </p:pic>
      </p:grpSp>
      <p:sp>
        <p:nvSpPr>
          <p:cNvPr id="4" name="矩形 3"/>
          <p:cNvSpPr/>
          <p:nvPr/>
        </p:nvSpPr>
        <p:spPr>
          <a:xfrm>
            <a:off x="533275" y="285981"/>
            <a:ext cx="4334905" cy="1015663"/>
          </a:xfrm>
          <a:prstGeom prst="rect">
            <a:avLst/>
          </a:prstGeom>
        </p:spPr>
        <p:txBody>
          <a:bodyPr wrap="none">
            <a:spAutoFit/>
          </a:bodyPr>
          <a:lstStyle/>
          <a:p>
            <a:r>
              <a:rPr lang="id-ID" altLang="zh-CN" sz="6000" b="1" spc="-151" dirty="0" err="1">
                <a:solidFill>
                  <a:schemeClr val="bg2">
                    <a:lumMod val="90000"/>
                  </a:schemeClr>
                </a:solidFill>
                <a:latin typeface="Aller" panose="02000503030000020004" pitchFamily="2" charset="0"/>
              </a:rPr>
              <a:t>Checkpoint</a:t>
            </a:r>
            <a:r>
              <a:rPr lang="zh-CN" altLang="en-US" sz="6000" b="1" spc="-151" dirty="0">
                <a:solidFill>
                  <a:schemeClr val="bg2">
                    <a:lumMod val="90000"/>
                  </a:schemeClr>
                </a:solidFill>
                <a:latin typeface="Aller" panose="02000503030000020004" pitchFamily="2" charset="0"/>
              </a:rPr>
              <a:t> </a:t>
            </a:r>
            <a:r>
              <a:rPr lang="en-US" altLang="zh-CN" sz="6000" b="1" spc="-151" dirty="0">
                <a:solidFill>
                  <a:schemeClr val="bg2">
                    <a:lumMod val="90000"/>
                  </a:schemeClr>
                </a:solidFill>
                <a:latin typeface="Aller" panose="02000503030000020004" pitchFamily="2" charset="0"/>
              </a:rPr>
              <a:t>2</a:t>
            </a:r>
            <a:endParaRPr lang="id-ID" altLang="zh-CN" sz="6000" b="1" spc="-151" dirty="0">
              <a:solidFill>
                <a:schemeClr val="bg2">
                  <a:lumMod val="90000"/>
                </a:schemeClr>
              </a:solidFill>
              <a:latin typeface="Aller" panose="02000503030000020004" pitchFamily="2" charset="0"/>
            </a:endParaRPr>
          </a:p>
        </p:txBody>
      </p:sp>
      <p:sp>
        <p:nvSpPr>
          <p:cNvPr id="5" name="矩形 4"/>
          <p:cNvSpPr/>
          <p:nvPr/>
        </p:nvSpPr>
        <p:spPr>
          <a:xfrm>
            <a:off x="5092797" y="522063"/>
            <a:ext cx="2921697" cy="584775"/>
          </a:xfrm>
          <a:prstGeom prst="rect">
            <a:avLst/>
          </a:prstGeom>
        </p:spPr>
        <p:txBody>
          <a:bodyPr wrap="none">
            <a:spAutoFit/>
          </a:bodyPr>
          <a:lstStyle/>
          <a:p>
            <a:r>
              <a:rPr lang="zh-CN" altLang="en-US" sz="3200" b="1" spc="-151" dirty="0">
                <a:solidFill>
                  <a:schemeClr val="bg2">
                    <a:lumMod val="90000"/>
                  </a:schemeClr>
                </a:solidFill>
                <a:latin typeface="Aller" panose="02000503030000020004" pitchFamily="2" charset="0"/>
              </a:rPr>
              <a:t>产品概念发布会</a:t>
            </a:r>
            <a:endParaRPr lang="id-ID" altLang="zh-CN" sz="3200" b="1" spc="-151" dirty="0">
              <a:solidFill>
                <a:schemeClr val="bg2">
                  <a:lumMod val="90000"/>
                </a:schemeClr>
              </a:solidFill>
              <a:latin typeface="Aller" panose="02000503030000020004" pitchFamily="2" charset="0"/>
            </a:endParaRPr>
          </a:p>
        </p:txBody>
      </p:sp>
      <p:sp>
        <p:nvSpPr>
          <p:cNvPr id="6" name="矩形 5"/>
          <p:cNvSpPr/>
          <p:nvPr/>
        </p:nvSpPr>
        <p:spPr>
          <a:xfrm>
            <a:off x="724555" y="1735781"/>
            <a:ext cx="6261972" cy="953723"/>
          </a:xfrm>
          <a:prstGeom prst="rect">
            <a:avLst/>
          </a:prstGeom>
        </p:spPr>
        <p:txBody>
          <a:bodyPr wrap="square">
            <a:spAutoFit/>
          </a:bodyPr>
          <a:lstStyle/>
          <a:p>
            <a:pPr>
              <a:lnSpc>
                <a:spcPct val="120000"/>
              </a:lnSpc>
            </a:pPr>
            <a:r>
              <a:rPr lang="id-ID" altLang="zh-CN" sz="1600" b="1" dirty="0" err="1">
                <a:solidFill>
                  <a:schemeClr val="bg2">
                    <a:lumMod val="90000"/>
                  </a:schemeClr>
                </a:solidFill>
                <a:latin typeface="Microsoft YaHei" charset="-122"/>
                <a:ea typeface="Microsoft YaHei" charset="-122"/>
                <a:cs typeface="Microsoft YaHei" charset="-122"/>
              </a:rPr>
              <a:t>衡量维度</a:t>
            </a:r>
            <a:r>
              <a:rPr lang="zh-CN" altLang="en-US" sz="1600" b="1" dirty="0">
                <a:solidFill>
                  <a:schemeClr val="bg2">
                    <a:lumMod val="90000"/>
                  </a:schemeClr>
                </a:solidFill>
                <a:latin typeface="Microsoft YaHei" charset="-122"/>
                <a:ea typeface="Microsoft YaHei" charset="-122"/>
                <a:cs typeface="Microsoft YaHei" charset="-122"/>
              </a:rPr>
              <a:t>：</a:t>
            </a:r>
            <a:endParaRPr lang="id-ID" altLang="zh-CN" sz="1600" b="1" dirty="0">
              <a:solidFill>
                <a:schemeClr val="bg2">
                  <a:lumMod val="90000"/>
                </a:schemeClr>
              </a:solidFill>
              <a:latin typeface="Microsoft YaHei" charset="-122"/>
              <a:ea typeface="Microsoft YaHei" charset="-122"/>
              <a:cs typeface="Microsoft YaHei" charset="-122"/>
            </a:endParaRPr>
          </a:p>
          <a:p>
            <a:pPr marL="342900" indent="-342900">
              <a:lnSpc>
                <a:spcPct val="120000"/>
              </a:lnSpc>
              <a:buFontTx/>
              <a:buAutoNum type="arabicPeriod"/>
            </a:pPr>
            <a:r>
              <a:rPr lang="zh-CN" altLang="en-US" sz="1600" b="1" dirty="0">
                <a:solidFill>
                  <a:schemeClr val="bg2">
                    <a:lumMod val="90000"/>
                  </a:schemeClr>
                </a:solidFill>
                <a:latin typeface="Microsoft YaHei" charset="-122"/>
                <a:ea typeface="Microsoft YaHei" charset="-122"/>
                <a:cs typeface="Microsoft YaHei" charset="-122"/>
              </a:rPr>
              <a:t>各个团队对各自的产品</a:t>
            </a:r>
            <a:r>
              <a:rPr lang="en-US" altLang="zh-CN" sz="1600" b="1" dirty="0">
                <a:solidFill>
                  <a:schemeClr val="bg2">
                    <a:lumMod val="90000"/>
                  </a:schemeClr>
                </a:solidFill>
                <a:latin typeface="Microsoft YaHei" charset="-122"/>
                <a:ea typeface="Microsoft YaHei" charset="-122"/>
                <a:cs typeface="Microsoft YaHei" charset="-122"/>
              </a:rPr>
              <a:t>/</a:t>
            </a:r>
            <a:r>
              <a:rPr lang="zh-CN" altLang="en-US" sz="1600" b="1" dirty="0">
                <a:solidFill>
                  <a:schemeClr val="bg2">
                    <a:lumMod val="90000"/>
                  </a:schemeClr>
                </a:solidFill>
                <a:latin typeface="Microsoft YaHei" charset="-122"/>
                <a:ea typeface="Microsoft YaHei" charset="-122"/>
                <a:cs typeface="Microsoft YaHei" charset="-122"/>
              </a:rPr>
              <a:t>服务所涉及的模块及内容是否更加清晰；</a:t>
            </a:r>
            <a:endParaRPr lang="en-US" altLang="zh-CN" sz="1600" b="1" dirty="0">
              <a:solidFill>
                <a:schemeClr val="bg2">
                  <a:lumMod val="90000"/>
                </a:schemeClr>
              </a:solidFill>
              <a:latin typeface="Microsoft YaHei" charset="-122"/>
              <a:ea typeface="Microsoft YaHei" charset="-122"/>
              <a:cs typeface="Microsoft YaHei" charset="-122"/>
            </a:endParaRPr>
          </a:p>
          <a:p>
            <a:pPr marL="342900" indent="-342900">
              <a:lnSpc>
                <a:spcPct val="120000"/>
              </a:lnSpc>
              <a:buFontTx/>
              <a:buAutoNum type="arabicPeriod"/>
            </a:pPr>
            <a:r>
              <a:rPr lang="zh-CN" altLang="en-US" sz="1600" b="1" dirty="0">
                <a:solidFill>
                  <a:schemeClr val="bg2">
                    <a:lumMod val="90000"/>
                  </a:schemeClr>
                </a:solidFill>
                <a:latin typeface="Microsoft YaHei" charset="-122"/>
                <a:ea typeface="Microsoft YaHei" charset="-122"/>
                <a:cs typeface="Microsoft YaHei" charset="-122"/>
              </a:rPr>
              <a:t>了解目前各个</a:t>
            </a:r>
            <a:r>
              <a:rPr lang="en-US" altLang="zh-CN" sz="1600" b="1" dirty="0">
                <a:solidFill>
                  <a:schemeClr val="bg2">
                    <a:lumMod val="90000"/>
                  </a:schemeClr>
                </a:solidFill>
                <a:latin typeface="Microsoft YaHei" charset="-122"/>
                <a:ea typeface="Microsoft YaHei" charset="-122"/>
                <a:cs typeface="Microsoft YaHei" charset="-122"/>
              </a:rPr>
              <a:t>IP</a:t>
            </a:r>
            <a:r>
              <a:rPr lang="zh-CN" altLang="en-US" sz="1600" b="1" dirty="0">
                <a:solidFill>
                  <a:schemeClr val="bg2">
                    <a:lumMod val="90000"/>
                  </a:schemeClr>
                </a:solidFill>
                <a:latin typeface="Microsoft YaHei" charset="-122"/>
                <a:ea typeface="Microsoft YaHei" charset="-122"/>
                <a:cs typeface="Microsoft YaHei" charset="-122"/>
              </a:rPr>
              <a:t>项目的团队合作情况；</a:t>
            </a:r>
            <a:endParaRPr lang="en-US" altLang="zh-CN" sz="1600" b="1" dirty="0">
              <a:solidFill>
                <a:schemeClr val="bg2">
                  <a:lumMod val="90000"/>
                </a:schemeClr>
              </a:solidFill>
              <a:latin typeface="Microsoft YaHei" charset="-122"/>
              <a:ea typeface="Microsoft YaHei" charset="-122"/>
              <a:cs typeface="Microsoft YaHei" charset="-122"/>
            </a:endParaRPr>
          </a:p>
        </p:txBody>
      </p:sp>
      <p:sp>
        <p:nvSpPr>
          <p:cNvPr id="7" name="矩形 6"/>
          <p:cNvSpPr/>
          <p:nvPr/>
        </p:nvSpPr>
        <p:spPr>
          <a:xfrm>
            <a:off x="724555" y="3428999"/>
            <a:ext cx="6096000" cy="2160591"/>
          </a:xfrm>
          <a:prstGeom prst="rect">
            <a:avLst/>
          </a:prstGeom>
        </p:spPr>
        <p:txBody>
          <a:bodyPr>
            <a:spAutoFit/>
          </a:bodyPr>
          <a:lstStyle/>
          <a:p>
            <a:pPr>
              <a:lnSpc>
                <a:spcPct val="120000"/>
              </a:lnSpc>
            </a:pPr>
            <a:endParaRPr lang="id-ID" altLang="zh-CN" sz="1600" b="1" dirty="0">
              <a:solidFill>
                <a:schemeClr val="tx1">
                  <a:lumMod val="75000"/>
                  <a:lumOff val="25000"/>
                </a:schemeClr>
              </a:solidFill>
              <a:latin typeface="Calibri" panose="020F0502020204030204" pitchFamily="34" charset="0"/>
              <a:cs typeface="Calibri" panose="020F0502020204030204"/>
            </a:endParaRPr>
          </a:p>
          <a:p>
            <a:pPr>
              <a:lnSpc>
                <a:spcPct val="120000"/>
              </a:lnSpc>
            </a:pPr>
            <a:r>
              <a:rPr lang="id-ID" altLang="zh-CN" sz="1600" b="1" dirty="0" err="1">
                <a:solidFill>
                  <a:schemeClr val="bg2">
                    <a:lumMod val="90000"/>
                  </a:schemeClr>
                </a:solidFill>
                <a:latin typeface="Microsoft YaHei" charset="-122"/>
                <a:ea typeface="Microsoft YaHei" charset="-122"/>
                <a:cs typeface="Microsoft YaHei" charset="-122"/>
              </a:rPr>
              <a:t>各个项目需要准备的内容</a:t>
            </a:r>
            <a:r>
              <a:rPr lang="zh-CN" altLang="en-US" sz="1600" b="1" dirty="0">
                <a:solidFill>
                  <a:schemeClr val="bg2">
                    <a:lumMod val="90000"/>
                  </a:schemeClr>
                </a:solidFill>
                <a:latin typeface="Microsoft YaHei" charset="-122"/>
                <a:ea typeface="Microsoft YaHei" charset="-122"/>
                <a:cs typeface="Microsoft YaHei" charset="-122"/>
              </a:rPr>
              <a:t>：</a:t>
            </a:r>
            <a:endParaRPr lang="id-ID" altLang="zh-CN" sz="1600" b="1" dirty="0">
              <a:solidFill>
                <a:schemeClr val="bg2">
                  <a:lumMod val="90000"/>
                </a:schemeClr>
              </a:solidFill>
              <a:latin typeface="Microsoft YaHei" charset="-122"/>
              <a:ea typeface="Microsoft YaHei" charset="-122"/>
              <a:cs typeface="Microsoft YaHei" charset="-122"/>
            </a:endParaRPr>
          </a:p>
          <a:p>
            <a:pPr marL="342900" indent="-342900">
              <a:lnSpc>
                <a:spcPct val="120000"/>
              </a:lnSpc>
              <a:buFontTx/>
              <a:buAutoNum type="arabicPeriod"/>
            </a:pPr>
            <a:r>
              <a:rPr lang="zh-CN" altLang="en-US" sz="1600" b="1" dirty="0">
                <a:solidFill>
                  <a:schemeClr val="bg2">
                    <a:lumMod val="90000"/>
                  </a:schemeClr>
                </a:solidFill>
                <a:latin typeface="Microsoft YaHei" charset="-122"/>
                <a:ea typeface="Microsoft YaHei" charset="-122"/>
                <a:cs typeface="Microsoft YaHei" charset="-122"/>
              </a:rPr>
              <a:t>宣传片：</a:t>
            </a:r>
            <a:r>
              <a:rPr lang="en-US" altLang="zh-CN" sz="1600" b="1" dirty="0">
                <a:solidFill>
                  <a:schemeClr val="bg2">
                    <a:lumMod val="90000"/>
                  </a:schemeClr>
                </a:solidFill>
                <a:latin typeface="Microsoft YaHei" charset="-122"/>
                <a:ea typeface="Microsoft YaHei" charset="-122"/>
                <a:cs typeface="Microsoft YaHei" charset="-122"/>
              </a:rPr>
              <a:t>90-120s</a:t>
            </a:r>
            <a:r>
              <a:rPr lang="zh-CN" altLang="en-US" sz="1600" b="1" dirty="0">
                <a:solidFill>
                  <a:schemeClr val="bg2">
                    <a:lumMod val="90000"/>
                  </a:schemeClr>
                </a:solidFill>
                <a:latin typeface="Microsoft YaHei" charset="-122"/>
                <a:ea typeface="Microsoft YaHei" charset="-122"/>
                <a:cs typeface="Microsoft YaHei" charset="-122"/>
              </a:rPr>
              <a:t> （包含标题</a:t>
            </a:r>
            <a:r>
              <a:rPr lang="en-US" altLang="zh-CN" sz="1600" b="1" dirty="0">
                <a:solidFill>
                  <a:schemeClr val="bg2">
                    <a:lumMod val="90000"/>
                  </a:schemeClr>
                </a:solidFill>
                <a:latin typeface="Microsoft YaHei" charset="-122"/>
                <a:ea typeface="Microsoft YaHei" charset="-122"/>
                <a:cs typeface="Microsoft YaHei" charset="-122"/>
              </a:rPr>
              <a:t>+</a:t>
            </a:r>
            <a:r>
              <a:rPr lang="zh-CN" altLang="en-US" sz="1600" b="1" dirty="0">
                <a:solidFill>
                  <a:schemeClr val="bg2">
                    <a:lumMod val="90000"/>
                  </a:schemeClr>
                </a:solidFill>
                <a:latin typeface="Microsoft YaHei" charset="-122"/>
                <a:ea typeface="Microsoft YaHei" charset="-122"/>
                <a:cs typeface="Microsoft YaHei" charset="-122"/>
              </a:rPr>
              <a:t>简介，简介为</a:t>
            </a:r>
            <a:r>
              <a:rPr lang="en-US" altLang="zh-CN" sz="1600" b="1" dirty="0">
                <a:solidFill>
                  <a:schemeClr val="bg2">
                    <a:lumMod val="90000"/>
                  </a:schemeClr>
                </a:solidFill>
                <a:latin typeface="Microsoft YaHei" charset="-122"/>
                <a:ea typeface="Microsoft YaHei" charset="-122"/>
                <a:cs typeface="Microsoft YaHei" charset="-122"/>
              </a:rPr>
              <a:t>200</a:t>
            </a:r>
            <a:r>
              <a:rPr lang="zh-CN" altLang="en-US" sz="1600" b="1" dirty="0">
                <a:solidFill>
                  <a:schemeClr val="bg2">
                    <a:lumMod val="90000"/>
                  </a:schemeClr>
                </a:solidFill>
                <a:latin typeface="Microsoft YaHei" charset="-122"/>
                <a:ea typeface="Microsoft YaHei" charset="-122"/>
                <a:cs typeface="Microsoft YaHei" charset="-122"/>
              </a:rPr>
              <a:t>字以内）</a:t>
            </a:r>
            <a:endParaRPr lang="en-US" altLang="zh-CN" sz="1600" b="1" dirty="0">
              <a:solidFill>
                <a:schemeClr val="bg2">
                  <a:lumMod val="90000"/>
                </a:schemeClr>
              </a:solidFill>
              <a:latin typeface="Microsoft YaHei" charset="-122"/>
              <a:ea typeface="Microsoft YaHei" charset="-122"/>
              <a:cs typeface="Microsoft YaHei" charset="-122"/>
            </a:endParaRPr>
          </a:p>
          <a:p>
            <a:pPr marL="342900" indent="-342900">
              <a:lnSpc>
                <a:spcPct val="120000"/>
              </a:lnSpc>
              <a:buFontTx/>
              <a:buAutoNum type="arabicPeriod"/>
            </a:pPr>
            <a:r>
              <a:rPr lang="zh-CN" altLang="en-US" sz="1600" b="1" dirty="0">
                <a:solidFill>
                  <a:schemeClr val="bg2">
                    <a:lumMod val="90000"/>
                  </a:schemeClr>
                </a:solidFill>
                <a:latin typeface="Microsoft YaHei" charset="-122"/>
                <a:ea typeface="Microsoft YaHei" charset="-122"/>
                <a:cs typeface="Microsoft YaHei" charset="-122"/>
              </a:rPr>
              <a:t>提问和被提问</a:t>
            </a:r>
            <a:endParaRPr lang="en-US" altLang="zh-CN" sz="1600" b="1" dirty="0">
              <a:solidFill>
                <a:schemeClr val="bg2">
                  <a:lumMod val="90000"/>
                </a:schemeClr>
              </a:solidFill>
              <a:latin typeface="Microsoft YaHei" charset="-122"/>
              <a:ea typeface="Microsoft YaHei" charset="-122"/>
              <a:cs typeface="Microsoft YaHei" charset="-122"/>
            </a:endParaRPr>
          </a:p>
          <a:p>
            <a:pPr marL="342900" indent="-342900">
              <a:lnSpc>
                <a:spcPct val="120000"/>
              </a:lnSpc>
              <a:buFontTx/>
              <a:buAutoNum type="arabicPeriod"/>
            </a:pPr>
            <a:r>
              <a:rPr lang="en-US" altLang="zh-CN" sz="1600" b="1" dirty="0">
                <a:solidFill>
                  <a:schemeClr val="bg2">
                    <a:lumMod val="90000"/>
                  </a:schemeClr>
                </a:solidFill>
                <a:latin typeface="Microsoft YaHei" charset="-122"/>
                <a:ea typeface="Microsoft YaHei" charset="-122"/>
                <a:cs typeface="Microsoft YaHei" charset="-122"/>
              </a:rPr>
              <a:t>Collaboration</a:t>
            </a:r>
            <a:r>
              <a:rPr lang="zh-CN" altLang="en-US" sz="1600" b="1" dirty="0">
                <a:solidFill>
                  <a:schemeClr val="bg2">
                    <a:lumMod val="90000"/>
                  </a:schemeClr>
                </a:solidFill>
                <a:latin typeface="Microsoft YaHei" charset="-122"/>
                <a:ea typeface="Microsoft YaHei" charset="-122"/>
                <a:cs typeface="Microsoft YaHei" charset="-122"/>
              </a:rPr>
              <a:t> </a:t>
            </a:r>
            <a:r>
              <a:rPr lang="en-US" altLang="zh-CN" sz="1600" b="1" dirty="0">
                <a:solidFill>
                  <a:schemeClr val="bg2">
                    <a:lumMod val="90000"/>
                  </a:schemeClr>
                </a:solidFill>
                <a:latin typeface="Microsoft YaHei" charset="-122"/>
                <a:ea typeface="Microsoft YaHei" charset="-122"/>
                <a:cs typeface="Microsoft YaHei" charset="-122"/>
              </a:rPr>
              <a:t>template:</a:t>
            </a:r>
            <a:r>
              <a:rPr lang="zh-CN" altLang="en-US" sz="1600" b="1" dirty="0">
                <a:solidFill>
                  <a:schemeClr val="bg2">
                    <a:lumMod val="90000"/>
                  </a:schemeClr>
                </a:solidFill>
                <a:latin typeface="Microsoft YaHei" charset="-122"/>
                <a:ea typeface="Microsoft YaHei" charset="-122"/>
                <a:cs typeface="Microsoft YaHei" charset="-122"/>
              </a:rPr>
              <a:t> 让我们看到你们的分工和合作情况</a:t>
            </a:r>
            <a:endParaRPr lang="en-US" altLang="zh-CN" sz="1600" b="1" dirty="0">
              <a:solidFill>
                <a:schemeClr val="bg2">
                  <a:lumMod val="90000"/>
                </a:schemeClr>
              </a:solidFill>
              <a:latin typeface="Microsoft YaHei" charset="-122"/>
              <a:ea typeface="Microsoft YaHei" charset="-122"/>
              <a:cs typeface="Microsoft YaHei" charset="-122"/>
            </a:endParaRPr>
          </a:p>
          <a:p>
            <a:pPr marL="342900" indent="-342900">
              <a:lnSpc>
                <a:spcPct val="120000"/>
              </a:lnSpc>
              <a:buFontTx/>
              <a:buAutoNum type="arabicPeriod"/>
            </a:pPr>
            <a:r>
              <a:rPr lang="zh-CN" altLang="en-US" sz="1600" b="1" dirty="0">
                <a:solidFill>
                  <a:schemeClr val="bg2">
                    <a:lumMod val="90000"/>
                  </a:schemeClr>
                </a:solidFill>
                <a:latin typeface="Microsoft YaHei" charset="-122"/>
                <a:ea typeface="Microsoft YaHei" charset="-122"/>
                <a:cs typeface="Microsoft YaHei" charset="-122"/>
              </a:rPr>
              <a:t>补充材料：告诉我们产品设计的合理性（如此设计的依据是什么？）</a:t>
            </a:r>
            <a:endParaRPr lang="en-US" altLang="zh-CN" sz="1600" b="1" dirty="0">
              <a:solidFill>
                <a:schemeClr val="bg2">
                  <a:lumMod val="90000"/>
                </a:schemeClr>
              </a:solidFill>
              <a:latin typeface="Microsoft YaHei" charset="-122"/>
              <a:ea typeface="Microsoft YaHei" charset="-122"/>
              <a:cs typeface="Microsoft YaHei" charset="-122"/>
            </a:endParaRPr>
          </a:p>
        </p:txBody>
      </p:sp>
      <p:sp>
        <p:nvSpPr>
          <p:cNvPr id="10" name="矩形 9"/>
          <p:cNvSpPr/>
          <p:nvPr/>
        </p:nvSpPr>
        <p:spPr>
          <a:xfrm>
            <a:off x="6986527" y="1735781"/>
            <a:ext cx="4073346" cy="4524315"/>
          </a:xfrm>
          <a:prstGeom prst="rect">
            <a:avLst/>
          </a:prstGeom>
        </p:spPr>
        <p:txBody>
          <a:bodyPr wrap="square">
            <a:spAutoFit/>
          </a:bodyPr>
          <a:lstStyle/>
          <a:p>
            <a:pPr>
              <a:lnSpc>
                <a:spcPct val="120000"/>
              </a:lnSpc>
            </a:pPr>
            <a:r>
              <a:rPr lang="zh-CN" altLang="en-US" sz="1600" b="1" dirty="0">
                <a:solidFill>
                  <a:schemeClr val="bg2">
                    <a:lumMod val="90000"/>
                  </a:schemeClr>
                </a:solidFill>
                <a:latin typeface="Microsoft YaHei" charset="-122"/>
                <a:ea typeface="Microsoft YaHei" charset="-122"/>
                <a:cs typeface="Microsoft YaHei" charset="-122"/>
              </a:rPr>
              <a:t>活动形式：</a:t>
            </a:r>
            <a:endParaRPr lang="id-ID" altLang="zh-CN" sz="1600" b="1" dirty="0">
              <a:solidFill>
                <a:schemeClr val="bg2">
                  <a:lumMod val="90000"/>
                </a:schemeClr>
              </a:solidFill>
              <a:latin typeface="Microsoft YaHei" charset="-122"/>
              <a:ea typeface="Microsoft YaHei" charset="-122"/>
              <a:cs typeface="Microsoft YaHei" charset="-122"/>
            </a:endParaRPr>
          </a:p>
          <a:p>
            <a:pPr marL="342900" indent="-342900">
              <a:lnSpc>
                <a:spcPct val="120000"/>
              </a:lnSpc>
              <a:buFontTx/>
              <a:buAutoNum type="arabicPeriod"/>
            </a:pPr>
            <a:r>
              <a:rPr lang="zh-CN" altLang="en-US" sz="1600" b="1" dirty="0">
                <a:solidFill>
                  <a:schemeClr val="bg2">
                    <a:lumMod val="90000"/>
                  </a:schemeClr>
                </a:solidFill>
                <a:latin typeface="Microsoft YaHei" charset="-122"/>
                <a:ea typeface="Microsoft YaHei" charset="-122"/>
                <a:cs typeface="Microsoft YaHei" charset="-122"/>
              </a:rPr>
              <a:t>产品发布会流程：</a:t>
            </a:r>
            <a:endParaRPr lang="en-US" altLang="zh-CN" sz="1600" b="1" dirty="0">
              <a:solidFill>
                <a:schemeClr val="bg2">
                  <a:lumMod val="90000"/>
                </a:schemeClr>
              </a:solidFill>
              <a:latin typeface="Microsoft YaHei" charset="-122"/>
              <a:ea typeface="Microsoft YaHei" charset="-122"/>
              <a:cs typeface="Microsoft YaHei" charset="-122"/>
            </a:endParaRPr>
          </a:p>
          <a:p>
            <a:pPr marL="800100" lvl="1" indent="-342900">
              <a:lnSpc>
                <a:spcPct val="120000"/>
              </a:lnSpc>
              <a:buFontTx/>
              <a:buAutoNum type="arabicPeriod"/>
            </a:pPr>
            <a:r>
              <a:rPr lang="zh-CN" altLang="en-US" sz="1600" b="1" dirty="0">
                <a:solidFill>
                  <a:schemeClr val="bg2">
                    <a:lumMod val="90000"/>
                  </a:schemeClr>
                </a:solidFill>
                <a:latin typeface="Microsoft YaHei" charset="-122"/>
                <a:ea typeface="Microsoft YaHei" charset="-122"/>
                <a:cs typeface="Microsoft YaHei" charset="-122"/>
              </a:rPr>
              <a:t>播放宣传片，每组</a:t>
            </a:r>
            <a:r>
              <a:rPr lang="en-US" altLang="zh-CN" sz="1600" b="1" dirty="0">
                <a:solidFill>
                  <a:schemeClr val="bg2">
                    <a:lumMod val="90000"/>
                  </a:schemeClr>
                </a:solidFill>
                <a:latin typeface="Microsoft YaHei" charset="-122"/>
                <a:ea typeface="Microsoft YaHei" charset="-122"/>
                <a:cs typeface="Microsoft YaHei" charset="-122"/>
              </a:rPr>
              <a:t>90-120s</a:t>
            </a:r>
            <a:r>
              <a:rPr lang="zh-CN" altLang="en-US" sz="1600" b="1" dirty="0">
                <a:solidFill>
                  <a:schemeClr val="bg2">
                    <a:lumMod val="90000"/>
                  </a:schemeClr>
                </a:solidFill>
                <a:latin typeface="Microsoft YaHei" charset="-122"/>
                <a:ea typeface="Microsoft YaHei" charset="-122"/>
                <a:cs typeface="Microsoft YaHei" charset="-122"/>
              </a:rPr>
              <a:t>。宣传片需要包含产品设计及概念，并阐释该设计如何回应客户需求。</a:t>
            </a:r>
            <a:endParaRPr lang="en-US" altLang="zh-CN" sz="1600" b="1" dirty="0">
              <a:solidFill>
                <a:schemeClr val="bg2">
                  <a:lumMod val="90000"/>
                </a:schemeClr>
              </a:solidFill>
              <a:latin typeface="Microsoft YaHei" charset="-122"/>
              <a:ea typeface="Microsoft YaHei" charset="-122"/>
              <a:cs typeface="Microsoft YaHei" charset="-122"/>
            </a:endParaRPr>
          </a:p>
          <a:p>
            <a:pPr marL="800100" lvl="1" indent="-342900">
              <a:lnSpc>
                <a:spcPct val="120000"/>
              </a:lnSpc>
              <a:buFontTx/>
              <a:buAutoNum type="arabicPeriod"/>
            </a:pPr>
            <a:r>
              <a:rPr lang="zh-CN" altLang="en-US" sz="1600" b="1" dirty="0">
                <a:solidFill>
                  <a:schemeClr val="bg2">
                    <a:lumMod val="90000"/>
                  </a:schemeClr>
                </a:solidFill>
                <a:latin typeface="Microsoft YaHei" charset="-122"/>
                <a:ea typeface="Microsoft YaHei" charset="-122"/>
                <a:cs typeface="Microsoft YaHei" charset="-122"/>
              </a:rPr>
              <a:t>评委奇袭：回答问题的学生由随机抽取决定并会提前告知，评委对该项目组抽选出的学生进行提问。</a:t>
            </a:r>
            <a:endParaRPr lang="en-US" altLang="zh-CN" sz="1600" b="1" dirty="0">
              <a:solidFill>
                <a:schemeClr val="bg2">
                  <a:lumMod val="90000"/>
                </a:schemeClr>
              </a:solidFill>
              <a:latin typeface="Microsoft YaHei" charset="-122"/>
              <a:ea typeface="Microsoft YaHei" charset="-122"/>
              <a:cs typeface="Microsoft YaHei" charset="-122"/>
            </a:endParaRPr>
          </a:p>
          <a:p>
            <a:pPr marL="800100" lvl="1" indent="-342900">
              <a:lnSpc>
                <a:spcPct val="120000"/>
              </a:lnSpc>
              <a:buFontTx/>
              <a:buAutoNum type="arabicPeriod"/>
            </a:pPr>
            <a:r>
              <a:rPr lang="zh-CN" altLang="en-US" sz="1600" b="1" dirty="0">
                <a:solidFill>
                  <a:schemeClr val="bg2">
                    <a:lumMod val="90000"/>
                  </a:schemeClr>
                </a:solidFill>
                <a:latin typeface="Microsoft YaHei" charset="-122"/>
                <a:ea typeface="Microsoft YaHei" charset="-122"/>
                <a:cs typeface="Microsoft YaHei" charset="-122"/>
              </a:rPr>
              <a:t>学生奇袭：每个项目组会在活动开始之前与另一个项目组匹配并准备好提问问题，回答问题的组会提前知道需要回答的问题并准备。在活动当天提问项目组提问，回答的项目组的自行派学生进行回答</a:t>
            </a:r>
            <a:endParaRPr lang="en-US" altLang="zh-CN" sz="1600" b="1" dirty="0">
              <a:solidFill>
                <a:schemeClr val="bg2">
                  <a:lumMod val="90000"/>
                </a:schemeClr>
              </a:solidFill>
              <a:latin typeface="Microsoft YaHei" charset="-122"/>
              <a:ea typeface="Microsoft YaHei" charset="-122"/>
              <a:cs typeface="Microsoft YaHei" charset="-122"/>
            </a:endParaRPr>
          </a:p>
          <a:p>
            <a:pPr marL="342900" indent="-342900">
              <a:lnSpc>
                <a:spcPct val="120000"/>
              </a:lnSpc>
              <a:buFontTx/>
              <a:buAutoNum type="arabicPeriod"/>
            </a:pPr>
            <a:r>
              <a:rPr lang="zh-CN" altLang="en-US" sz="1600" b="1" dirty="0">
                <a:solidFill>
                  <a:schemeClr val="bg2">
                    <a:lumMod val="90000"/>
                  </a:schemeClr>
                </a:solidFill>
                <a:latin typeface="Microsoft YaHei" charset="-122"/>
                <a:ea typeface="Microsoft YaHei" charset="-122"/>
                <a:cs typeface="Microsoft YaHei" charset="-122"/>
              </a:rPr>
              <a:t>活动时间：</a:t>
            </a:r>
            <a:r>
              <a:rPr lang="en-US" altLang="zh-CN" sz="1600" b="1" dirty="0">
                <a:solidFill>
                  <a:schemeClr val="bg2">
                    <a:lumMod val="90000"/>
                  </a:schemeClr>
                </a:solidFill>
                <a:latin typeface="Microsoft YaHei" charset="-122"/>
                <a:ea typeface="Microsoft YaHei" charset="-122"/>
                <a:cs typeface="Microsoft YaHei" charset="-122"/>
              </a:rPr>
              <a:t>4</a:t>
            </a:r>
            <a:r>
              <a:rPr lang="zh-CN" altLang="en-US" sz="1600" b="1" dirty="0">
                <a:solidFill>
                  <a:schemeClr val="bg2">
                    <a:lumMod val="90000"/>
                  </a:schemeClr>
                </a:solidFill>
                <a:latin typeface="Microsoft YaHei" charset="-122"/>
                <a:ea typeface="Microsoft YaHei" charset="-122"/>
                <a:cs typeface="Microsoft YaHei" charset="-122"/>
              </a:rPr>
              <a:t>月</a:t>
            </a:r>
            <a:r>
              <a:rPr lang="en-US" altLang="zh-CN" sz="1600" b="1" dirty="0">
                <a:solidFill>
                  <a:schemeClr val="bg2">
                    <a:lumMod val="90000"/>
                  </a:schemeClr>
                </a:solidFill>
                <a:latin typeface="Microsoft YaHei" charset="-122"/>
                <a:ea typeface="Microsoft YaHei" charset="-122"/>
                <a:cs typeface="Microsoft YaHei" charset="-122"/>
              </a:rPr>
              <a:t>24</a:t>
            </a:r>
            <a:r>
              <a:rPr lang="zh-CN" altLang="en-US" sz="1600" b="1" dirty="0">
                <a:solidFill>
                  <a:schemeClr val="bg2">
                    <a:lumMod val="90000"/>
                  </a:schemeClr>
                </a:solidFill>
                <a:latin typeface="Microsoft YaHei" charset="-122"/>
                <a:ea typeface="Microsoft YaHei" charset="-122"/>
                <a:cs typeface="Microsoft YaHei" charset="-122"/>
              </a:rPr>
              <a:t>日（</a:t>
            </a:r>
            <a:r>
              <a:rPr lang="en-US" altLang="zh-CN" sz="1600" b="1" dirty="0">
                <a:solidFill>
                  <a:schemeClr val="bg2">
                    <a:lumMod val="90000"/>
                  </a:schemeClr>
                </a:solidFill>
                <a:latin typeface="Microsoft YaHei" charset="-122"/>
                <a:ea typeface="Microsoft YaHei" charset="-122"/>
                <a:cs typeface="Microsoft YaHei" charset="-122"/>
              </a:rPr>
              <a:t>14:10-15:40</a:t>
            </a:r>
            <a:r>
              <a:rPr lang="zh-CN" altLang="en-US" sz="1600" b="1" dirty="0">
                <a:solidFill>
                  <a:schemeClr val="bg2">
                    <a:lumMod val="90000"/>
                  </a:schemeClr>
                </a:solidFill>
                <a:latin typeface="Microsoft YaHei" charset="-122"/>
                <a:ea typeface="Microsoft YaHei" charset="-122"/>
                <a:cs typeface="Microsoft YaHei" charset="-122"/>
              </a:rPr>
              <a:t>）</a:t>
            </a:r>
            <a:endParaRPr lang="en-US" altLang="zh-CN" sz="1600" b="1" dirty="0">
              <a:solidFill>
                <a:schemeClr val="bg2">
                  <a:lumMod val="90000"/>
                </a:schemeClr>
              </a:solidFill>
              <a:latin typeface="Microsoft YaHei" charset="-122"/>
              <a:ea typeface="Microsoft YaHei" charset="-122"/>
              <a:cs typeface="Microsoft YaHei" charset="-122"/>
            </a:endParaRPr>
          </a:p>
        </p:txBody>
      </p:sp>
    </p:spTree>
    <p:extLst>
      <p:ext uri="{BB962C8B-B14F-4D97-AF65-F5344CB8AC3E}">
        <p14:creationId xmlns:p14="http://schemas.microsoft.com/office/powerpoint/2010/main" val="129581178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组 13"/>
          <p:cNvGrpSpPr/>
          <p:nvPr/>
        </p:nvGrpSpPr>
        <p:grpSpPr>
          <a:xfrm>
            <a:off x="0" y="0"/>
            <a:ext cx="12192000" cy="6858000"/>
            <a:chOff x="1107636" y="828176"/>
            <a:chExt cx="12192000" cy="6858000"/>
          </a:xfrm>
        </p:grpSpPr>
        <p:pic>
          <p:nvPicPr>
            <p:cNvPr id="15" name="图片 14"/>
            <p:cNvPicPr>
              <a:picLocks noChangeAspect="1"/>
            </p:cNvPicPr>
            <p:nvPr/>
          </p:nvPicPr>
          <p:blipFill>
            <a:blip r:embed="rId2"/>
            <a:stretch>
              <a:fillRect/>
            </a:stretch>
          </p:blipFill>
          <p:spPr>
            <a:xfrm>
              <a:off x="1111151" y="828176"/>
              <a:ext cx="12184970" cy="6858000"/>
            </a:xfrm>
            <a:prstGeom prst="rect">
              <a:avLst/>
            </a:prstGeom>
          </p:spPr>
        </p:pic>
        <p:pic>
          <p:nvPicPr>
            <p:cNvPr id="16" name="图片 15"/>
            <p:cNvPicPr>
              <a:picLocks noChangeAspect="1"/>
            </p:cNvPicPr>
            <p:nvPr/>
          </p:nvPicPr>
          <p:blipFill>
            <a:blip r:embed="rId3"/>
            <a:stretch>
              <a:fillRect/>
            </a:stretch>
          </p:blipFill>
          <p:spPr>
            <a:xfrm>
              <a:off x="1107636" y="836080"/>
              <a:ext cx="12192000" cy="6842191"/>
            </a:xfrm>
            <a:prstGeom prst="rect">
              <a:avLst/>
            </a:prstGeom>
          </p:spPr>
        </p:pic>
      </p:grpSp>
      <p:sp>
        <p:nvSpPr>
          <p:cNvPr id="2" name="矩形 1"/>
          <p:cNvSpPr/>
          <p:nvPr/>
        </p:nvSpPr>
        <p:spPr>
          <a:xfrm>
            <a:off x="388598" y="357698"/>
            <a:ext cx="4334905" cy="1015663"/>
          </a:xfrm>
          <a:prstGeom prst="rect">
            <a:avLst/>
          </a:prstGeom>
        </p:spPr>
        <p:txBody>
          <a:bodyPr wrap="none">
            <a:spAutoFit/>
          </a:bodyPr>
          <a:lstStyle/>
          <a:p>
            <a:r>
              <a:rPr lang="id-ID" altLang="zh-CN" sz="6000" b="1" spc="-151" dirty="0" err="1">
                <a:solidFill>
                  <a:schemeClr val="bg2">
                    <a:lumMod val="90000"/>
                  </a:schemeClr>
                </a:solidFill>
                <a:latin typeface="Aller" panose="02000503030000020004" pitchFamily="2" charset="0"/>
              </a:rPr>
              <a:t>Checkpoint</a:t>
            </a:r>
            <a:r>
              <a:rPr lang="zh-CN" altLang="en-US" sz="6000" b="1" spc="-151" dirty="0">
                <a:solidFill>
                  <a:schemeClr val="bg2">
                    <a:lumMod val="90000"/>
                  </a:schemeClr>
                </a:solidFill>
                <a:latin typeface="Aller" panose="02000503030000020004" pitchFamily="2" charset="0"/>
              </a:rPr>
              <a:t> </a:t>
            </a:r>
            <a:r>
              <a:rPr lang="en-US" altLang="zh-CN" sz="6000" b="1" spc="-151" dirty="0">
                <a:solidFill>
                  <a:schemeClr val="bg2">
                    <a:lumMod val="90000"/>
                  </a:schemeClr>
                </a:solidFill>
                <a:latin typeface="Aller" panose="02000503030000020004" pitchFamily="2" charset="0"/>
              </a:rPr>
              <a:t>2</a:t>
            </a:r>
            <a:endParaRPr lang="id-ID" altLang="zh-CN" sz="6000" b="1" spc="-151" dirty="0">
              <a:solidFill>
                <a:schemeClr val="bg2">
                  <a:lumMod val="90000"/>
                </a:schemeClr>
              </a:solidFill>
              <a:latin typeface="Aller" panose="02000503030000020004" pitchFamily="2" charset="0"/>
            </a:endParaRPr>
          </a:p>
        </p:txBody>
      </p:sp>
      <p:sp>
        <p:nvSpPr>
          <p:cNvPr id="3" name="矩形 2"/>
          <p:cNvSpPr/>
          <p:nvPr/>
        </p:nvSpPr>
        <p:spPr>
          <a:xfrm>
            <a:off x="5102165" y="573141"/>
            <a:ext cx="2139688" cy="584775"/>
          </a:xfrm>
          <a:prstGeom prst="rect">
            <a:avLst/>
          </a:prstGeom>
        </p:spPr>
        <p:txBody>
          <a:bodyPr wrap="none">
            <a:spAutoFit/>
          </a:bodyPr>
          <a:lstStyle/>
          <a:p>
            <a:r>
              <a:rPr lang="zh-CN" altLang="en-US" sz="3200" b="1" spc="-151" dirty="0">
                <a:solidFill>
                  <a:schemeClr val="bg2">
                    <a:lumMod val="90000"/>
                  </a:schemeClr>
                </a:solidFill>
                <a:latin typeface="Aller" panose="02000503030000020004" pitchFamily="2" charset="0"/>
              </a:rPr>
              <a:t>活动前准备</a:t>
            </a:r>
            <a:endParaRPr lang="id-ID" altLang="zh-CN" sz="3200" b="1" spc="-151" dirty="0">
              <a:solidFill>
                <a:schemeClr val="bg2">
                  <a:lumMod val="90000"/>
                </a:schemeClr>
              </a:solidFill>
              <a:latin typeface="Aller" panose="02000503030000020004" pitchFamily="2" charset="0"/>
            </a:endParaRPr>
          </a:p>
        </p:txBody>
      </p:sp>
      <p:sp>
        <p:nvSpPr>
          <p:cNvPr id="9" name="文本框 8"/>
          <p:cNvSpPr txBox="1"/>
          <p:nvPr/>
        </p:nvSpPr>
        <p:spPr>
          <a:xfrm>
            <a:off x="5311046" y="1937969"/>
            <a:ext cx="3330217" cy="1200329"/>
          </a:xfrm>
          <a:prstGeom prst="rect">
            <a:avLst/>
          </a:prstGeom>
          <a:noFill/>
        </p:spPr>
        <p:txBody>
          <a:bodyPr wrap="square" rtlCol="0">
            <a:spAutoFit/>
          </a:bodyPr>
          <a:lstStyle/>
          <a:p>
            <a:r>
              <a:rPr kumimoji="1" lang="en-US" altLang="zh-CN" b="1" dirty="0">
                <a:solidFill>
                  <a:schemeClr val="bg2">
                    <a:lumMod val="90000"/>
                  </a:schemeClr>
                </a:solidFill>
                <a:latin typeface="Microsoft YaHei" charset="-122"/>
                <a:ea typeface="Microsoft YaHei" charset="-122"/>
                <a:cs typeface="Microsoft YaHei" charset="-122"/>
              </a:rPr>
              <a:t>4.22</a:t>
            </a:r>
            <a:r>
              <a:rPr kumimoji="1" lang="zh-CN" altLang="en-US" b="1">
                <a:solidFill>
                  <a:schemeClr val="bg2">
                    <a:lumMod val="90000"/>
                  </a:schemeClr>
                </a:solidFill>
                <a:latin typeface="Microsoft YaHei" charset="-122"/>
                <a:ea typeface="Microsoft YaHei" charset="-122"/>
                <a:cs typeface="Microsoft YaHei" charset="-122"/>
              </a:rPr>
              <a:t>：</a:t>
            </a:r>
            <a:endParaRPr kumimoji="1" lang="en-US" altLang="zh-CN" b="1" dirty="0">
              <a:solidFill>
                <a:schemeClr val="bg2">
                  <a:lumMod val="90000"/>
                </a:schemeClr>
              </a:solidFill>
              <a:latin typeface="Microsoft YaHei" charset="-122"/>
              <a:ea typeface="Microsoft YaHei" charset="-122"/>
              <a:cs typeface="Microsoft YaHei" charset="-122"/>
            </a:endParaRPr>
          </a:p>
          <a:p>
            <a:pPr marL="285750" indent="-285750">
              <a:buFont typeface="Arial" charset="0"/>
              <a:buChar char="•"/>
            </a:pPr>
            <a:r>
              <a:rPr kumimoji="1" lang="zh-CN" altLang="en-US" b="1" dirty="0">
                <a:solidFill>
                  <a:schemeClr val="bg2">
                    <a:lumMod val="90000"/>
                  </a:schemeClr>
                </a:solidFill>
                <a:latin typeface="Microsoft YaHei" charset="-122"/>
                <a:ea typeface="Microsoft YaHei" charset="-122"/>
                <a:cs typeface="Microsoft YaHei" charset="-122"/>
              </a:rPr>
              <a:t>下发项目组提问问题</a:t>
            </a:r>
            <a:endParaRPr kumimoji="1" lang="en-US" altLang="zh-CN" b="1" dirty="0">
              <a:solidFill>
                <a:schemeClr val="bg2">
                  <a:lumMod val="90000"/>
                </a:schemeClr>
              </a:solidFill>
              <a:latin typeface="Microsoft YaHei" charset="-122"/>
              <a:ea typeface="Microsoft YaHei" charset="-122"/>
              <a:cs typeface="Microsoft YaHei" charset="-122"/>
            </a:endParaRPr>
          </a:p>
          <a:p>
            <a:pPr marL="285750" indent="-285750">
              <a:buFont typeface="Arial" charset="0"/>
              <a:buChar char="•"/>
            </a:pPr>
            <a:endParaRPr kumimoji="1" lang="en-US" altLang="zh-CN" b="1" dirty="0">
              <a:solidFill>
                <a:schemeClr val="bg2">
                  <a:lumMod val="90000"/>
                </a:schemeClr>
              </a:solidFill>
              <a:latin typeface="Microsoft YaHei" charset="-122"/>
              <a:ea typeface="Microsoft YaHei" charset="-122"/>
              <a:cs typeface="Microsoft YaHei" charset="-122"/>
            </a:endParaRPr>
          </a:p>
          <a:p>
            <a:pPr marL="285750" indent="-285750">
              <a:buFont typeface="Arial" charset="0"/>
              <a:buChar char="•"/>
            </a:pPr>
            <a:r>
              <a:rPr kumimoji="1" lang="zh-CN" altLang="en-US" b="1" dirty="0">
                <a:solidFill>
                  <a:schemeClr val="bg2">
                    <a:lumMod val="90000"/>
                  </a:schemeClr>
                </a:solidFill>
                <a:latin typeface="Microsoft YaHei" charset="-122"/>
                <a:ea typeface="Microsoft YaHei" charset="-122"/>
                <a:cs typeface="Microsoft YaHei" charset="-122"/>
              </a:rPr>
              <a:t>抽出评委问答的学生</a:t>
            </a:r>
          </a:p>
        </p:txBody>
      </p:sp>
      <p:sp>
        <p:nvSpPr>
          <p:cNvPr id="10" name="文本框 9"/>
          <p:cNvSpPr txBox="1"/>
          <p:nvPr/>
        </p:nvSpPr>
        <p:spPr>
          <a:xfrm>
            <a:off x="8417490" y="1799158"/>
            <a:ext cx="3302942" cy="4201150"/>
          </a:xfrm>
          <a:prstGeom prst="rect">
            <a:avLst/>
          </a:prstGeom>
          <a:noFill/>
        </p:spPr>
        <p:txBody>
          <a:bodyPr wrap="square" rtlCol="0">
            <a:spAutoFit/>
          </a:bodyPr>
          <a:lstStyle/>
          <a:p>
            <a:pPr>
              <a:lnSpc>
                <a:spcPct val="150000"/>
              </a:lnSpc>
            </a:pPr>
            <a:r>
              <a:rPr kumimoji="1" lang="en-US" altLang="zh-CN" b="1" dirty="0">
                <a:solidFill>
                  <a:schemeClr val="bg2">
                    <a:lumMod val="90000"/>
                  </a:schemeClr>
                </a:solidFill>
                <a:latin typeface="Microsoft YaHei" charset="-122"/>
                <a:ea typeface="Microsoft YaHei" charset="-122"/>
                <a:cs typeface="Microsoft YaHei" charset="-122"/>
              </a:rPr>
              <a:t>4.23</a:t>
            </a:r>
            <a:r>
              <a:rPr kumimoji="1" lang="zh-CN" altLang="en-US" b="1" dirty="0">
                <a:solidFill>
                  <a:schemeClr val="bg2">
                    <a:lumMod val="90000"/>
                  </a:schemeClr>
                </a:solidFill>
                <a:latin typeface="Microsoft YaHei" charset="-122"/>
                <a:ea typeface="Microsoft YaHei" charset="-122"/>
                <a:cs typeface="Microsoft YaHei" charset="-122"/>
              </a:rPr>
              <a:t>：</a:t>
            </a:r>
            <a:endParaRPr kumimoji="1" lang="en-US" altLang="zh-CN" b="1" dirty="0">
              <a:solidFill>
                <a:schemeClr val="bg2">
                  <a:lumMod val="90000"/>
                </a:schemeClr>
              </a:solidFill>
              <a:latin typeface="Microsoft YaHei" charset="-122"/>
              <a:ea typeface="Microsoft YaHei" charset="-122"/>
              <a:cs typeface="Microsoft YaHei" charset="-122"/>
            </a:endParaRPr>
          </a:p>
          <a:p>
            <a:pPr marL="285750" indent="-285750">
              <a:lnSpc>
                <a:spcPct val="150000"/>
              </a:lnSpc>
              <a:buFont typeface="Arial" charset="0"/>
              <a:buChar char="•"/>
            </a:pPr>
            <a:r>
              <a:rPr kumimoji="1" lang="zh-CN" altLang="en-US" b="1" dirty="0">
                <a:solidFill>
                  <a:schemeClr val="bg2">
                    <a:lumMod val="90000"/>
                  </a:schemeClr>
                </a:solidFill>
                <a:latin typeface="Microsoft YaHei" charset="-122"/>
                <a:ea typeface="Microsoft YaHei" charset="-122"/>
                <a:cs typeface="Microsoft YaHei" charset="-122"/>
              </a:rPr>
              <a:t>每个项目组在</a:t>
            </a:r>
            <a:r>
              <a:rPr kumimoji="1" lang="en-US" altLang="zh-CN" b="1" dirty="0">
                <a:solidFill>
                  <a:schemeClr val="bg2">
                    <a:lumMod val="90000"/>
                  </a:schemeClr>
                </a:solidFill>
                <a:latin typeface="Microsoft YaHei" charset="-122"/>
                <a:ea typeface="Microsoft YaHei" charset="-122"/>
                <a:cs typeface="Microsoft YaHei" charset="-122"/>
              </a:rPr>
              <a:t>4.23</a:t>
            </a:r>
            <a:r>
              <a:rPr kumimoji="1" lang="zh-CN" altLang="en-US" b="1" dirty="0">
                <a:solidFill>
                  <a:schemeClr val="bg2">
                    <a:lumMod val="90000"/>
                  </a:schemeClr>
                </a:solidFill>
                <a:latin typeface="Microsoft YaHei" charset="-122"/>
                <a:ea typeface="Microsoft YaHei" charset="-122"/>
                <a:cs typeface="Microsoft YaHei" charset="-122"/>
              </a:rPr>
              <a:t>晚上</a:t>
            </a:r>
            <a:r>
              <a:rPr kumimoji="1" lang="en-US" altLang="zh-CN" b="1" dirty="0">
                <a:solidFill>
                  <a:schemeClr val="bg2">
                    <a:lumMod val="90000"/>
                  </a:schemeClr>
                </a:solidFill>
                <a:latin typeface="Microsoft YaHei" charset="-122"/>
                <a:ea typeface="Microsoft YaHei" charset="-122"/>
                <a:cs typeface="Microsoft YaHei" charset="-122"/>
              </a:rPr>
              <a:t>10</a:t>
            </a:r>
            <a:r>
              <a:rPr kumimoji="1" lang="zh-CN" altLang="en-US" b="1" dirty="0">
                <a:solidFill>
                  <a:schemeClr val="bg2">
                    <a:lumMod val="90000"/>
                  </a:schemeClr>
                </a:solidFill>
                <a:latin typeface="Microsoft YaHei" charset="-122"/>
                <a:ea typeface="Microsoft YaHei" charset="-122"/>
                <a:cs typeface="Microsoft YaHei" charset="-122"/>
              </a:rPr>
              <a:t>点之前把视频（标题及简介），</a:t>
            </a:r>
            <a:r>
              <a:rPr kumimoji="1" lang="en-US" altLang="zh-CN" b="1" dirty="0">
                <a:solidFill>
                  <a:schemeClr val="bg2">
                    <a:lumMod val="90000"/>
                  </a:schemeClr>
                </a:solidFill>
                <a:latin typeface="Microsoft YaHei" charset="-122"/>
                <a:ea typeface="Microsoft YaHei" charset="-122"/>
                <a:cs typeface="Microsoft YaHei" charset="-122"/>
              </a:rPr>
              <a:t>collaboration</a:t>
            </a:r>
            <a:r>
              <a:rPr kumimoji="1" lang="zh-CN" altLang="en-US" b="1" dirty="0">
                <a:solidFill>
                  <a:schemeClr val="bg2">
                    <a:lumMod val="90000"/>
                  </a:schemeClr>
                </a:solidFill>
                <a:latin typeface="Microsoft YaHei" charset="-122"/>
                <a:ea typeface="Microsoft YaHei" charset="-122"/>
                <a:cs typeface="Microsoft YaHei" charset="-122"/>
              </a:rPr>
              <a:t> </a:t>
            </a:r>
            <a:r>
              <a:rPr kumimoji="1" lang="en-US" altLang="zh-CN" b="1" dirty="0">
                <a:solidFill>
                  <a:schemeClr val="bg2">
                    <a:lumMod val="90000"/>
                  </a:schemeClr>
                </a:solidFill>
                <a:latin typeface="Microsoft YaHei" charset="-122"/>
                <a:ea typeface="Microsoft YaHei" charset="-122"/>
                <a:cs typeface="Microsoft YaHei" charset="-122"/>
              </a:rPr>
              <a:t>template,</a:t>
            </a:r>
            <a:r>
              <a:rPr kumimoji="1" lang="zh-CN" altLang="en-US" b="1" dirty="0">
                <a:solidFill>
                  <a:schemeClr val="bg2">
                    <a:lumMod val="90000"/>
                  </a:schemeClr>
                </a:solidFill>
                <a:latin typeface="Microsoft YaHei" charset="-122"/>
                <a:ea typeface="Microsoft YaHei" charset="-122"/>
                <a:cs typeface="Microsoft YaHei" charset="-122"/>
              </a:rPr>
              <a:t> 附加材料的链接上传至个人网站</a:t>
            </a:r>
            <a:r>
              <a:rPr kumimoji="1" lang="en-US" altLang="zh-CN" sz="1400" b="1" dirty="0">
                <a:solidFill>
                  <a:schemeClr val="bg2">
                    <a:lumMod val="90000"/>
                  </a:schemeClr>
                </a:solidFill>
                <a:latin typeface="Microsoft YaHei" charset="-122"/>
                <a:ea typeface="Microsoft YaHei" charset="-122"/>
                <a:cs typeface="Microsoft YaHei" charset="-122"/>
              </a:rPr>
              <a:t>https://</a:t>
            </a:r>
            <a:r>
              <a:rPr kumimoji="1" lang="en-US" altLang="zh-CN" sz="1400" b="1" dirty="0" err="1">
                <a:solidFill>
                  <a:schemeClr val="bg2">
                    <a:lumMod val="90000"/>
                  </a:schemeClr>
                </a:solidFill>
                <a:latin typeface="Microsoft YaHei" charset="-122"/>
                <a:ea typeface="Microsoft YaHei" charset="-122"/>
                <a:cs typeface="Microsoft YaHei" charset="-122"/>
              </a:rPr>
              <a:t>shimo.im</a:t>
            </a:r>
            <a:r>
              <a:rPr kumimoji="1" lang="en-US" altLang="zh-CN" sz="1400" b="1" dirty="0">
                <a:solidFill>
                  <a:schemeClr val="bg2">
                    <a:lumMod val="90000"/>
                  </a:schemeClr>
                </a:solidFill>
                <a:latin typeface="Microsoft YaHei" charset="-122"/>
                <a:ea typeface="Microsoft YaHei" charset="-122"/>
                <a:cs typeface="Microsoft YaHei" charset="-122"/>
              </a:rPr>
              <a:t>/sheets/Mm30MKgMWPIaFpqG/lmW42/ </a:t>
            </a:r>
            <a:r>
              <a:rPr kumimoji="1" lang="zh-CN" altLang="en-US" sz="1400" b="1" dirty="0">
                <a:solidFill>
                  <a:schemeClr val="bg2">
                    <a:lumMod val="90000"/>
                  </a:schemeClr>
                </a:solidFill>
                <a:latin typeface="Microsoft YaHei" charset="-122"/>
                <a:ea typeface="Microsoft YaHei" charset="-122"/>
                <a:cs typeface="Microsoft YaHei" charset="-122"/>
              </a:rPr>
              <a:t>「</a:t>
            </a:r>
            <a:r>
              <a:rPr kumimoji="1" lang="en-US" altLang="zh-CN" sz="1400" b="1" dirty="0">
                <a:solidFill>
                  <a:schemeClr val="bg2">
                    <a:lumMod val="90000"/>
                  </a:schemeClr>
                </a:solidFill>
                <a:latin typeface="Microsoft YaHei" charset="-122"/>
                <a:ea typeface="Microsoft YaHei" charset="-122"/>
                <a:cs typeface="Microsoft YaHei" charset="-122"/>
              </a:rPr>
              <a:t>collaboration template</a:t>
            </a:r>
            <a:r>
              <a:rPr kumimoji="1" lang="zh-CN" altLang="en-US" sz="1400" b="1" dirty="0">
                <a:solidFill>
                  <a:schemeClr val="bg2">
                    <a:lumMod val="90000"/>
                  </a:schemeClr>
                </a:solidFill>
                <a:latin typeface="Microsoft YaHei" charset="-122"/>
                <a:ea typeface="Microsoft YaHei" charset="-122"/>
                <a:cs typeface="Microsoft YaHei" charset="-122"/>
              </a:rPr>
              <a:t>」，可复制链接后用石墨文档 </a:t>
            </a:r>
            <a:r>
              <a:rPr kumimoji="1" lang="en-US" altLang="zh-CN" sz="1400" b="1" dirty="0">
                <a:solidFill>
                  <a:schemeClr val="bg2">
                    <a:lumMod val="90000"/>
                  </a:schemeClr>
                </a:solidFill>
                <a:latin typeface="Microsoft YaHei" charset="-122"/>
                <a:ea typeface="Microsoft YaHei" charset="-122"/>
                <a:cs typeface="Microsoft YaHei" charset="-122"/>
              </a:rPr>
              <a:t>App </a:t>
            </a:r>
            <a:r>
              <a:rPr kumimoji="1" lang="zh-CN" altLang="en-US" sz="1400" b="1" dirty="0">
                <a:solidFill>
                  <a:schemeClr val="bg2">
                    <a:lumMod val="90000"/>
                  </a:schemeClr>
                </a:solidFill>
                <a:latin typeface="Microsoft YaHei" charset="-122"/>
                <a:ea typeface="Microsoft YaHei" charset="-122"/>
                <a:cs typeface="Microsoft YaHei" charset="-122"/>
              </a:rPr>
              <a:t>或小程序打开</a:t>
            </a:r>
          </a:p>
        </p:txBody>
      </p:sp>
      <p:sp>
        <p:nvSpPr>
          <p:cNvPr id="4" name="文本框 3"/>
          <p:cNvSpPr txBox="1"/>
          <p:nvPr/>
        </p:nvSpPr>
        <p:spPr>
          <a:xfrm>
            <a:off x="2870985" y="2012419"/>
            <a:ext cx="2467336" cy="923330"/>
          </a:xfrm>
          <a:prstGeom prst="rect">
            <a:avLst/>
          </a:prstGeom>
          <a:noFill/>
        </p:spPr>
        <p:txBody>
          <a:bodyPr wrap="square" rtlCol="0">
            <a:spAutoFit/>
          </a:bodyPr>
          <a:lstStyle/>
          <a:p>
            <a:r>
              <a:rPr kumimoji="1" lang="en-US" altLang="zh-CN" b="1" dirty="0">
                <a:solidFill>
                  <a:schemeClr val="bg2">
                    <a:lumMod val="90000"/>
                  </a:schemeClr>
                </a:solidFill>
                <a:latin typeface="Microsoft YaHei" charset="-122"/>
                <a:ea typeface="Microsoft YaHei" charset="-122"/>
                <a:cs typeface="Microsoft YaHei" charset="-122"/>
              </a:rPr>
              <a:t>4.21</a:t>
            </a:r>
          </a:p>
          <a:p>
            <a:pPr marL="285750" indent="-285750">
              <a:buFont typeface="Arial" charset="0"/>
              <a:buChar char="•"/>
            </a:pPr>
            <a:r>
              <a:rPr kumimoji="1" lang="zh-CN" altLang="en-US" b="1" dirty="0">
                <a:solidFill>
                  <a:schemeClr val="bg2">
                    <a:lumMod val="90000"/>
                  </a:schemeClr>
                </a:solidFill>
                <a:latin typeface="Microsoft YaHei" charset="-122"/>
                <a:ea typeface="Microsoft YaHei" charset="-122"/>
                <a:cs typeface="Microsoft YaHei" charset="-122"/>
              </a:rPr>
              <a:t>每个项目组提交自己提问的问题</a:t>
            </a:r>
            <a:endParaRPr kumimoji="1" lang="en-US" altLang="zh-CN" b="1" dirty="0">
              <a:solidFill>
                <a:schemeClr val="bg2">
                  <a:lumMod val="90000"/>
                </a:schemeClr>
              </a:solidFill>
              <a:latin typeface="Microsoft YaHei" charset="-122"/>
              <a:ea typeface="Microsoft YaHei" charset="-122"/>
              <a:cs typeface="Microsoft YaHei" charset="-122"/>
            </a:endParaRPr>
          </a:p>
        </p:txBody>
      </p:sp>
      <p:sp>
        <p:nvSpPr>
          <p:cNvPr id="5" name="文本框 4"/>
          <p:cNvSpPr txBox="1"/>
          <p:nvPr/>
        </p:nvSpPr>
        <p:spPr>
          <a:xfrm>
            <a:off x="524028" y="2033200"/>
            <a:ext cx="1878904" cy="1754326"/>
          </a:xfrm>
          <a:prstGeom prst="rect">
            <a:avLst/>
          </a:prstGeom>
          <a:noFill/>
        </p:spPr>
        <p:txBody>
          <a:bodyPr wrap="square" rtlCol="0">
            <a:spAutoFit/>
          </a:bodyPr>
          <a:lstStyle/>
          <a:p>
            <a:r>
              <a:rPr kumimoji="1" lang="en-US" altLang="zh-CN" b="1" dirty="0">
                <a:solidFill>
                  <a:schemeClr val="bg2">
                    <a:lumMod val="90000"/>
                  </a:schemeClr>
                </a:solidFill>
                <a:latin typeface="Microsoft YaHei" charset="-122"/>
                <a:ea typeface="Microsoft YaHei" charset="-122"/>
                <a:cs typeface="Microsoft YaHei" charset="-122"/>
              </a:rPr>
              <a:t>4.15</a:t>
            </a:r>
            <a:r>
              <a:rPr kumimoji="1" lang="zh-CN" altLang="en-US" b="1" dirty="0">
                <a:solidFill>
                  <a:schemeClr val="bg2">
                    <a:lumMod val="90000"/>
                  </a:schemeClr>
                </a:solidFill>
                <a:latin typeface="Microsoft YaHei" charset="-122"/>
                <a:ea typeface="Microsoft YaHei" charset="-122"/>
                <a:cs typeface="Microsoft YaHei" charset="-122"/>
              </a:rPr>
              <a:t>：</a:t>
            </a:r>
            <a:endParaRPr kumimoji="1" lang="en-US" altLang="zh-CN" b="1" dirty="0">
              <a:solidFill>
                <a:schemeClr val="bg2">
                  <a:lumMod val="90000"/>
                </a:schemeClr>
              </a:solidFill>
              <a:latin typeface="Microsoft YaHei" charset="-122"/>
              <a:ea typeface="Microsoft YaHei" charset="-122"/>
              <a:cs typeface="Microsoft YaHei" charset="-122"/>
            </a:endParaRPr>
          </a:p>
          <a:p>
            <a:pPr marL="285750" indent="-285750">
              <a:buFont typeface="Arial" charset="0"/>
              <a:buChar char="•"/>
            </a:pPr>
            <a:r>
              <a:rPr kumimoji="1" lang="zh-CN" altLang="en-US" b="1" dirty="0">
                <a:solidFill>
                  <a:schemeClr val="bg2">
                    <a:lumMod val="90000"/>
                  </a:schemeClr>
                </a:solidFill>
                <a:latin typeface="Microsoft YaHei" charset="-122"/>
                <a:ea typeface="Microsoft YaHei" charset="-122"/>
                <a:cs typeface="Microsoft YaHei" charset="-122"/>
              </a:rPr>
              <a:t>每个组抽签决定相互提问的项目组</a:t>
            </a:r>
            <a:endParaRPr kumimoji="1" lang="en-US" altLang="zh-CN" b="1" dirty="0">
              <a:solidFill>
                <a:schemeClr val="bg2">
                  <a:lumMod val="90000"/>
                </a:schemeClr>
              </a:solidFill>
              <a:latin typeface="Microsoft YaHei" charset="-122"/>
              <a:ea typeface="Microsoft YaHei" charset="-122"/>
              <a:cs typeface="Microsoft YaHei" charset="-122"/>
            </a:endParaRPr>
          </a:p>
          <a:p>
            <a:pPr marL="285750" indent="-285750">
              <a:buFont typeface="Arial" charset="0"/>
              <a:buChar char="•"/>
            </a:pPr>
            <a:r>
              <a:rPr kumimoji="1" lang="zh-CN" altLang="en-US" b="1" dirty="0">
                <a:solidFill>
                  <a:schemeClr val="bg2">
                    <a:lumMod val="90000"/>
                  </a:schemeClr>
                </a:solidFill>
                <a:latin typeface="Microsoft YaHei" charset="-122"/>
                <a:ea typeface="Microsoft YaHei" charset="-122"/>
                <a:cs typeface="Microsoft YaHei" charset="-122"/>
              </a:rPr>
              <a:t>每个项目组抽取展示顺序</a:t>
            </a:r>
          </a:p>
        </p:txBody>
      </p:sp>
    </p:spTree>
    <p:extLst>
      <p:ext uri="{BB962C8B-B14F-4D97-AF65-F5344CB8AC3E}">
        <p14:creationId xmlns:p14="http://schemas.microsoft.com/office/powerpoint/2010/main" val="139874427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组 7"/>
          <p:cNvGrpSpPr/>
          <p:nvPr/>
        </p:nvGrpSpPr>
        <p:grpSpPr>
          <a:xfrm>
            <a:off x="0" y="0"/>
            <a:ext cx="12192000" cy="6858000"/>
            <a:chOff x="1107636" y="828176"/>
            <a:chExt cx="12192000" cy="6858000"/>
          </a:xfrm>
        </p:grpSpPr>
        <p:pic>
          <p:nvPicPr>
            <p:cNvPr id="9" name="图片 8"/>
            <p:cNvPicPr>
              <a:picLocks noChangeAspect="1"/>
            </p:cNvPicPr>
            <p:nvPr/>
          </p:nvPicPr>
          <p:blipFill>
            <a:blip r:embed="rId2"/>
            <a:stretch>
              <a:fillRect/>
            </a:stretch>
          </p:blipFill>
          <p:spPr>
            <a:xfrm>
              <a:off x="1111151" y="828176"/>
              <a:ext cx="12184970" cy="6858000"/>
            </a:xfrm>
            <a:prstGeom prst="rect">
              <a:avLst/>
            </a:prstGeom>
          </p:spPr>
        </p:pic>
        <p:pic>
          <p:nvPicPr>
            <p:cNvPr id="10" name="图片 9"/>
            <p:cNvPicPr>
              <a:picLocks noChangeAspect="1"/>
            </p:cNvPicPr>
            <p:nvPr/>
          </p:nvPicPr>
          <p:blipFill>
            <a:blip r:embed="rId3"/>
            <a:stretch>
              <a:fillRect/>
            </a:stretch>
          </p:blipFill>
          <p:spPr>
            <a:xfrm>
              <a:off x="1107636" y="836080"/>
              <a:ext cx="12192000" cy="6842191"/>
            </a:xfrm>
            <a:prstGeom prst="rect">
              <a:avLst/>
            </a:prstGeom>
          </p:spPr>
        </p:pic>
      </p:grpSp>
      <p:sp>
        <p:nvSpPr>
          <p:cNvPr id="5" name="矩形 4"/>
          <p:cNvSpPr/>
          <p:nvPr/>
        </p:nvSpPr>
        <p:spPr>
          <a:xfrm>
            <a:off x="621680" y="254337"/>
            <a:ext cx="4334905" cy="1015663"/>
          </a:xfrm>
          <a:prstGeom prst="rect">
            <a:avLst/>
          </a:prstGeom>
        </p:spPr>
        <p:txBody>
          <a:bodyPr wrap="none">
            <a:spAutoFit/>
          </a:bodyPr>
          <a:lstStyle/>
          <a:p>
            <a:r>
              <a:rPr lang="id-ID" altLang="zh-CN" sz="6000" b="1" spc="-151" dirty="0" err="1">
                <a:solidFill>
                  <a:schemeClr val="bg2">
                    <a:lumMod val="90000"/>
                  </a:schemeClr>
                </a:solidFill>
                <a:latin typeface="Aller" panose="02000503030000020004" pitchFamily="2" charset="0"/>
              </a:rPr>
              <a:t>Checkpoint</a:t>
            </a:r>
            <a:r>
              <a:rPr lang="zh-CN" altLang="en-US" sz="6000" b="1" spc="-151" dirty="0">
                <a:solidFill>
                  <a:schemeClr val="bg2">
                    <a:lumMod val="90000"/>
                  </a:schemeClr>
                </a:solidFill>
                <a:latin typeface="Aller" panose="02000503030000020004" pitchFamily="2" charset="0"/>
              </a:rPr>
              <a:t> </a:t>
            </a:r>
            <a:r>
              <a:rPr lang="en-US" altLang="zh-CN" sz="6000" b="1" spc="-151" dirty="0">
                <a:solidFill>
                  <a:schemeClr val="bg2">
                    <a:lumMod val="90000"/>
                  </a:schemeClr>
                </a:solidFill>
                <a:latin typeface="Aller" panose="02000503030000020004" pitchFamily="2" charset="0"/>
              </a:rPr>
              <a:t>2</a:t>
            </a:r>
            <a:endParaRPr lang="id-ID" altLang="zh-CN" sz="6000" b="1" spc="-151" dirty="0">
              <a:solidFill>
                <a:schemeClr val="bg2">
                  <a:lumMod val="90000"/>
                </a:schemeClr>
              </a:solidFill>
              <a:latin typeface="Aller" panose="02000503030000020004" pitchFamily="2" charset="0"/>
            </a:endParaRPr>
          </a:p>
        </p:txBody>
      </p:sp>
      <p:sp>
        <p:nvSpPr>
          <p:cNvPr id="6" name="矩形 5"/>
          <p:cNvSpPr/>
          <p:nvPr/>
        </p:nvSpPr>
        <p:spPr>
          <a:xfrm>
            <a:off x="5263528" y="541644"/>
            <a:ext cx="1748684" cy="584775"/>
          </a:xfrm>
          <a:prstGeom prst="rect">
            <a:avLst/>
          </a:prstGeom>
        </p:spPr>
        <p:txBody>
          <a:bodyPr wrap="none">
            <a:spAutoFit/>
          </a:bodyPr>
          <a:lstStyle/>
          <a:p>
            <a:r>
              <a:rPr lang="zh-CN" altLang="en-US" sz="3200" b="1" spc="-151" dirty="0">
                <a:solidFill>
                  <a:schemeClr val="bg2">
                    <a:lumMod val="90000"/>
                  </a:schemeClr>
                </a:solidFill>
                <a:latin typeface="Aller" panose="02000503030000020004" pitchFamily="2" charset="0"/>
              </a:rPr>
              <a:t>评价形式</a:t>
            </a:r>
            <a:endParaRPr lang="id-ID" altLang="zh-CN" sz="3200" b="1" spc="-151" dirty="0">
              <a:solidFill>
                <a:schemeClr val="bg2">
                  <a:lumMod val="90000"/>
                </a:schemeClr>
              </a:solidFill>
              <a:latin typeface="Aller" panose="02000503030000020004" pitchFamily="2" charset="0"/>
            </a:endParaRPr>
          </a:p>
        </p:txBody>
      </p:sp>
      <p:sp>
        <p:nvSpPr>
          <p:cNvPr id="7" name="文本框 6"/>
          <p:cNvSpPr txBox="1"/>
          <p:nvPr/>
        </p:nvSpPr>
        <p:spPr>
          <a:xfrm>
            <a:off x="842681" y="1541929"/>
            <a:ext cx="10309413" cy="3139321"/>
          </a:xfrm>
          <a:prstGeom prst="rect">
            <a:avLst/>
          </a:prstGeom>
          <a:noFill/>
        </p:spPr>
        <p:txBody>
          <a:bodyPr wrap="square" rtlCol="0">
            <a:spAutoFit/>
          </a:bodyPr>
          <a:lstStyle/>
          <a:p>
            <a:pPr marL="285750" indent="-285750">
              <a:buFont typeface="Arial" charset="0"/>
              <a:buChar char="•"/>
            </a:pPr>
            <a:r>
              <a:rPr kumimoji="1" lang="zh-CN" altLang="en-US" dirty="0">
                <a:solidFill>
                  <a:schemeClr val="bg2">
                    <a:lumMod val="90000"/>
                  </a:schemeClr>
                </a:solidFill>
                <a:latin typeface="Microsoft YaHei" charset="-122"/>
                <a:ea typeface="Microsoft YaHei" charset="-122"/>
                <a:cs typeface="Microsoft YaHei" charset="-122"/>
              </a:rPr>
              <a:t>评委打分制：</a:t>
            </a:r>
            <a:r>
              <a:rPr lang="en-US" altLang="zh-CN" dirty="0">
                <a:solidFill>
                  <a:schemeClr val="bg2">
                    <a:lumMod val="90000"/>
                  </a:schemeClr>
                </a:solidFill>
                <a:latin typeface="Microsoft YaHei" charset="-122"/>
                <a:ea typeface="Microsoft YaHei" charset="-122"/>
                <a:cs typeface="Microsoft YaHei" charset="-122"/>
              </a:rPr>
              <a:t>Checkpoint</a:t>
            </a:r>
            <a:r>
              <a:rPr lang="zh-CN" altLang="en-US" dirty="0">
                <a:solidFill>
                  <a:schemeClr val="bg2">
                    <a:lumMod val="90000"/>
                  </a:schemeClr>
                </a:solidFill>
                <a:latin typeface="Microsoft YaHei" charset="-122"/>
                <a:ea typeface="Microsoft YaHei" charset="-122"/>
                <a:cs typeface="Microsoft YaHei" charset="-122"/>
              </a:rPr>
              <a:t> </a:t>
            </a:r>
            <a:r>
              <a:rPr lang="en-US" altLang="zh-CN" dirty="0">
                <a:solidFill>
                  <a:schemeClr val="bg2">
                    <a:lumMod val="90000"/>
                  </a:schemeClr>
                </a:solidFill>
                <a:latin typeface="Microsoft YaHei" charset="-122"/>
                <a:ea typeface="Microsoft YaHei" charset="-122"/>
                <a:cs typeface="Microsoft YaHei" charset="-122"/>
              </a:rPr>
              <a:t>2</a:t>
            </a:r>
            <a:r>
              <a:rPr lang="zh-CN" altLang="en-US" dirty="0">
                <a:solidFill>
                  <a:schemeClr val="bg2">
                    <a:lumMod val="90000"/>
                  </a:schemeClr>
                </a:solidFill>
                <a:latin typeface="Microsoft YaHei" charset="-122"/>
                <a:ea typeface="Microsoft YaHei" charset="-122"/>
                <a:cs typeface="Microsoft YaHei" charset="-122"/>
              </a:rPr>
              <a:t> 将根据各个项目在本次活动中的</a:t>
            </a:r>
            <a:r>
              <a:rPr lang="en-US" altLang="zh-CN" dirty="0">
                <a:solidFill>
                  <a:schemeClr val="bg2">
                    <a:lumMod val="90000"/>
                  </a:schemeClr>
                </a:solidFill>
                <a:latin typeface="Microsoft YaHei" charset="-122"/>
                <a:ea typeface="Microsoft YaHei" charset="-122"/>
                <a:cs typeface="Microsoft YaHei" charset="-122"/>
              </a:rPr>
              <a:t>3</a:t>
            </a:r>
            <a:r>
              <a:rPr lang="zh-CN" altLang="en-US" dirty="0">
                <a:solidFill>
                  <a:schemeClr val="bg2">
                    <a:lumMod val="90000"/>
                  </a:schemeClr>
                </a:solidFill>
                <a:latin typeface="Microsoft YaHei" charset="-122"/>
                <a:ea typeface="Microsoft YaHei" charset="-122"/>
                <a:cs typeface="Microsoft YaHei" charset="-122"/>
              </a:rPr>
              <a:t>项产出（宣传片、</a:t>
            </a:r>
            <a:r>
              <a:rPr lang="en-US" altLang="zh-CN" dirty="0">
                <a:solidFill>
                  <a:schemeClr val="bg2">
                    <a:lumMod val="90000"/>
                  </a:schemeClr>
                </a:solidFill>
                <a:latin typeface="Microsoft YaHei" charset="-122"/>
                <a:ea typeface="Microsoft YaHei" charset="-122"/>
                <a:cs typeface="Microsoft YaHei" charset="-122"/>
              </a:rPr>
              <a:t>collaboration</a:t>
            </a:r>
            <a:r>
              <a:rPr lang="zh-CN" altLang="en-US" dirty="0">
                <a:solidFill>
                  <a:schemeClr val="bg2">
                    <a:lumMod val="90000"/>
                  </a:schemeClr>
                </a:solidFill>
                <a:latin typeface="Microsoft YaHei" charset="-122"/>
                <a:ea typeface="Microsoft YaHei" charset="-122"/>
                <a:cs typeface="Microsoft YaHei" charset="-122"/>
              </a:rPr>
              <a:t> </a:t>
            </a:r>
            <a:r>
              <a:rPr lang="en-US" altLang="zh-CN" dirty="0">
                <a:solidFill>
                  <a:schemeClr val="bg2">
                    <a:lumMod val="90000"/>
                  </a:schemeClr>
                </a:solidFill>
                <a:latin typeface="Microsoft YaHei" charset="-122"/>
                <a:ea typeface="Microsoft YaHei" charset="-122"/>
                <a:cs typeface="Microsoft YaHei" charset="-122"/>
              </a:rPr>
              <a:t>template</a:t>
            </a:r>
            <a:r>
              <a:rPr lang="zh-CN" altLang="en-US" dirty="0">
                <a:solidFill>
                  <a:schemeClr val="bg2">
                    <a:lumMod val="90000"/>
                  </a:schemeClr>
                </a:solidFill>
                <a:latin typeface="Microsoft YaHei" charset="-122"/>
                <a:ea typeface="Microsoft YaHei" charset="-122"/>
                <a:cs typeface="Microsoft YaHei" charset="-122"/>
              </a:rPr>
              <a:t>，补充材料）根据量表进行打分，项目组根据评分排名获得相应积分；</a:t>
            </a:r>
            <a:endParaRPr lang="en-US" altLang="zh-CN" dirty="0">
              <a:solidFill>
                <a:schemeClr val="bg2">
                  <a:lumMod val="90000"/>
                </a:schemeClr>
              </a:solidFill>
              <a:latin typeface="Microsoft YaHei" charset="-122"/>
              <a:ea typeface="Microsoft YaHei" charset="-122"/>
              <a:cs typeface="Microsoft YaHei" charset="-122"/>
            </a:endParaRPr>
          </a:p>
          <a:p>
            <a:pPr marL="285750" indent="-285750">
              <a:buFont typeface="Arial" charset="0"/>
              <a:buChar char="•"/>
            </a:pPr>
            <a:endParaRPr lang="en-US" altLang="zh-CN" dirty="0">
              <a:solidFill>
                <a:schemeClr val="bg2">
                  <a:lumMod val="90000"/>
                </a:schemeClr>
              </a:solidFill>
              <a:latin typeface="Microsoft YaHei" charset="-122"/>
              <a:ea typeface="Microsoft YaHei" charset="-122"/>
              <a:cs typeface="Microsoft YaHei" charset="-122"/>
            </a:endParaRPr>
          </a:p>
          <a:p>
            <a:pPr marL="285750" indent="-285750">
              <a:buFont typeface="Arial" charset="0"/>
              <a:buChar char="•"/>
            </a:pPr>
            <a:endParaRPr kumimoji="1" lang="en-US" altLang="zh-CN" dirty="0">
              <a:solidFill>
                <a:schemeClr val="bg2">
                  <a:lumMod val="90000"/>
                </a:schemeClr>
              </a:solidFill>
              <a:latin typeface="Microsoft YaHei" charset="-122"/>
              <a:ea typeface="Microsoft YaHei" charset="-122"/>
              <a:cs typeface="Microsoft YaHei" charset="-122"/>
            </a:endParaRPr>
          </a:p>
          <a:p>
            <a:pPr marL="285750" indent="-285750">
              <a:buFont typeface="Arial" charset="0"/>
              <a:buChar char="•"/>
            </a:pPr>
            <a:r>
              <a:rPr lang="zh-CN" altLang="en-US" dirty="0">
                <a:solidFill>
                  <a:schemeClr val="bg2">
                    <a:lumMod val="90000"/>
                  </a:schemeClr>
                </a:solidFill>
                <a:latin typeface="Microsoft YaHei" charset="-122"/>
                <a:ea typeface="Microsoft YaHei" charset="-122"/>
                <a:cs typeface="Microsoft YaHei" charset="-122"/>
              </a:rPr>
              <a:t>本次积分比重：排名第一的项目可以获得</a:t>
            </a:r>
            <a:r>
              <a:rPr lang="en-US" altLang="zh-CN" dirty="0">
                <a:solidFill>
                  <a:schemeClr val="bg2">
                    <a:lumMod val="90000"/>
                  </a:schemeClr>
                </a:solidFill>
                <a:latin typeface="Microsoft YaHei" charset="-122"/>
                <a:ea typeface="Microsoft YaHei" charset="-122"/>
                <a:cs typeface="Microsoft YaHei" charset="-122"/>
              </a:rPr>
              <a:t>10</a:t>
            </a:r>
            <a:r>
              <a:rPr lang="zh-CN" altLang="en-US" dirty="0">
                <a:solidFill>
                  <a:schemeClr val="bg2">
                    <a:lumMod val="90000"/>
                  </a:schemeClr>
                </a:solidFill>
                <a:latin typeface="Microsoft YaHei" charset="-122"/>
                <a:ea typeface="Microsoft YaHei" charset="-122"/>
                <a:cs typeface="Microsoft YaHei" charset="-122"/>
              </a:rPr>
              <a:t>积分、第二名获得</a:t>
            </a:r>
            <a:r>
              <a:rPr lang="en-US" altLang="zh-CN" dirty="0">
                <a:solidFill>
                  <a:schemeClr val="bg2">
                    <a:lumMod val="90000"/>
                  </a:schemeClr>
                </a:solidFill>
                <a:latin typeface="Microsoft YaHei" charset="-122"/>
                <a:ea typeface="Microsoft YaHei" charset="-122"/>
                <a:cs typeface="Microsoft YaHei" charset="-122"/>
              </a:rPr>
              <a:t>8</a:t>
            </a:r>
            <a:r>
              <a:rPr lang="zh-CN" altLang="en-US" dirty="0">
                <a:solidFill>
                  <a:schemeClr val="bg2">
                    <a:lumMod val="90000"/>
                  </a:schemeClr>
                </a:solidFill>
                <a:latin typeface="Microsoft YaHei" charset="-122"/>
                <a:ea typeface="Microsoft YaHei" charset="-122"/>
                <a:cs typeface="Microsoft YaHei" charset="-122"/>
              </a:rPr>
              <a:t>积分、第三名获得</a:t>
            </a:r>
            <a:r>
              <a:rPr lang="en-US" altLang="zh-CN" dirty="0">
                <a:solidFill>
                  <a:schemeClr val="bg2">
                    <a:lumMod val="90000"/>
                  </a:schemeClr>
                </a:solidFill>
                <a:latin typeface="Microsoft YaHei" charset="-122"/>
                <a:ea typeface="Microsoft YaHei" charset="-122"/>
                <a:cs typeface="Microsoft YaHei" charset="-122"/>
              </a:rPr>
              <a:t>6</a:t>
            </a:r>
            <a:r>
              <a:rPr lang="zh-CN" altLang="en-US" dirty="0">
                <a:solidFill>
                  <a:schemeClr val="bg2">
                    <a:lumMod val="90000"/>
                  </a:schemeClr>
                </a:solidFill>
                <a:latin typeface="Microsoft YaHei" charset="-122"/>
                <a:ea typeface="Microsoft YaHei" charset="-122"/>
                <a:cs typeface="Microsoft YaHei" charset="-122"/>
              </a:rPr>
              <a:t>积分、其他参与本次 </a:t>
            </a:r>
            <a:r>
              <a:rPr lang="en-US" altLang="zh-CN" dirty="0">
                <a:solidFill>
                  <a:schemeClr val="bg2">
                    <a:lumMod val="90000"/>
                  </a:schemeClr>
                </a:solidFill>
                <a:latin typeface="Microsoft YaHei" charset="-122"/>
                <a:ea typeface="Microsoft YaHei" charset="-122"/>
                <a:cs typeface="Microsoft YaHei" charset="-122"/>
              </a:rPr>
              <a:t>Checkpoint</a:t>
            </a:r>
            <a:r>
              <a:rPr lang="zh-CN" altLang="en-US" dirty="0">
                <a:solidFill>
                  <a:schemeClr val="bg2">
                    <a:lumMod val="90000"/>
                  </a:schemeClr>
                </a:solidFill>
                <a:latin typeface="Microsoft YaHei" charset="-122"/>
                <a:ea typeface="Microsoft YaHei" charset="-122"/>
                <a:cs typeface="Microsoft YaHei" charset="-122"/>
              </a:rPr>
              <a:t> 并达到标准线的项目获得</a:t>
            </a:r>
            <a:r>
              <a:rPr lang="en-US" altLang="zh-CN" dirty="0">
                <a:solidFill>
                  <a:schemeClr val="bg2">
                    <a:lumMod val="90000"/>
                  </a:schemeClr>
                </a:solidFill>
                <a:latin typeface="Microsoft YaHei" charset="-122"/>
                <a:ea typeface="Microsoft YaHei" charset="-122"/>
                <a:cs typeface="Microsoft YaHei" charset="-122"/>
              </a:rPr>
              <a:t>4</a:t>
            </a:r>
            <a:r>
              <a:rPr lang="zh-CN" altLang="en-US" dirty="0">
                <a:solidFill>
                  <a:schemeClr val="bg2">
                    <a:lumMod val="90000"/>
                  </a:schemeClr>
                </a:solidFill>
                <a:latin typeface="Microsoft YaHei" charset="-122"/>
                <a:ea typeface="Microsoft YaHei" charset="-122"/>
                <a:cs typeface="Microsoft YaHei" charset="-122"/>
              </a:rPr>
              <a:t>积分、未参加或未通过标准线的项目获得</a:t>
            </a:r>
            <a:r>
              <a:rPr lang="en-US" altLang="zh-CN" dirty="0">
                <a:solidFill>
                  <a:schemeClr val="bg2">
                    <a:lumMod val="90000"/>
                  </a:schemeClr>
                </a:solidFill>
                <a:latin typeface="Microsoft YaHei" charset="-122"/>
                <a:ea typeface="Microsoft YaHei" charset="-122"/>
                <a:cs typeface="Microsoft YaHei" charset="-122"/>
              </a:rPr>
              <a:t>0</a:t>
            </a:r>
            <a:r>
              <a:rPr lang="zh-CN" altLang="en-US" dirty="0">
                <a:solidFill>
                  <a:schemeClr val="bg2">
                    <a:lumMod val="90000"/>
                  </a:schemeClr>
                </a:solidFill>
                <a:latin typeface="Microsoft YaHei" charset="-122"/>
                <a:ea typeface="Microsoft YaHei" charset="-122"/>
                <a:cs typeface="Microsoft YaHei" charset="-122"/>
              </a:rPr>
              <a:t>积分；</a:t>
            </a:r>
            <a:endParaRPr lang="en-US" altLang="zh-CN" dirty="0">
              <a:solidFill>
                <a:schemeClr val="bg2">
                  <a:lumMod val="90000"/>
                </a:schemeClr>
              </a:solidFill>
              <a:latin typeface="Microsoft YaHei" charset="-122"/>
              <a:ea typeface="Microsoft YaHei" charset="-122"/>
              <a:cs typeface="Microsoft YaHei" charset="-122"/>
            </a:endParaRPr>
          </a:p>
          <a:p>
            <a:pPr marL="285750" indent="-285750">
              <a:buFont typeface="Arial" charset="0"/>
              <a:buChar char="•"/>
            </a:pPr>
            <a:endParaRPr lang="en-US" altLang="zh-CN" dirty="0">
              <a:solidFill>
                <a:schemeClr val="bg2">
                  <a:lumMod val="90000"/>
                </a:schemeClr>
              </a:solidFill>
              <a:latin typeface="Microsoft YaHei" charset="-122"/>
              <a:ea typeface="Microsoft YaHei" charset="-122"/>
              <a:cs typeface="Microsoft YaHei" charset="-122"/>
            </a:endParaRPr>
          </a:p>
          <a:p>
            <a:pPr marL="285750" indent="-285750">
              <a:buFont typeface="Arial" charset="0"/>
              <a:buChar char="•"/>
            </a:pPr>
            <a:endParaRPr lang="en-US" altLang="zh-CN" dirty="0">
              <a:solidFill>
                <a:schemeClr val="bg2">
                  <a:lumMod val="90000"/>
                </a:schemeClr>
              </a:solidFill>
              <a:latin typeface="Microsoft YaHei" charset="-122"/>
              <a:ea typeface="Microsoft YaHei" charset="-122"/>
              <a:cs typeface="Microsoft YaHei" charset="-122"/>
            </a:endParaRPr>
          </a:p>
          <a:p>
            <a:pPr marL="285750" indent="-285750">
              <a:buFont typeface="Arial" charset="0"/>
              <a:buChar char="•"/>
            </a:pPr>
            <a:r>
              <a:rPr lang="zh-CN" altLang="en-US" dirty="0">
                <a:solidFill>
                  <a:schemeClr val="bg2">
                    <a:lumMod val="90000"/>
                  </a:schemeClr>
                </a:solidFill>
                <a:latin typeface="Microsoft YaHei" charset="-122"/>
                <a:ea typeface="Microsoft YaHei" charset="-122"/>
                <a:cs typeface="Microsoft YaHei" charset="-122"/>
              </a:rPr>
              <a:t>活动时间：</a:t>
            </a:r>
            <a:r>
              <a:rPr lang="en-US" altLang="zh-CN" dirty="0">
                <a:solidFill>
                  <a:schemeClr val="bg2">
                    <a:lumMod val="90000"/>
                  </a:schemeClr>
                </a:solidFill>
                <a:latin typeface="Microsoft YaHei" charset="-122"/>
                <a:ea typeface="Microsoft YaHei" charset="-122"/>
                <a:cs typeface="Microsoft YaHei" charset="-122"/>
              </a:rPr>
              <a:t>4</a:t>
            </a:r>
            <a:r>
              <a:rPr lang="zh-CN" altLang="en-US" dirty="0">
                <a:solidFill>
                  <a:schemeClr val="bg2">
                    <a:lumMod val="90000"/>
                  </a:schemeClr>
                </a:solidFill>
                <a:latin typeface="Microsoft YaHei" charset="-122"/>
                <a:ea typeface="Microsoft YaHei" charset="-122"/>
                <a:cs typeface="Microsoft YaHei" charset="-122"/>
              </a:rPr>
              <a:t>月</a:t>
            </a:r>
            <a:r>
              <a:rPr lang="en-US" altLang="zh-CN" dirty="0">
                <a:solidFill>
                  <a:schemeClr val="bg2">
                    <a:lumMod val="90000"/>
                  </a:schemeClr>
                </a:solidFill>
                <a:latin typeface="Microsoft YaHei" charset="-122"/>
                <a:ea typeface="Microsoft YaHei" charset="-122"/>
                <a:cs typeface="Microsoft YaHei" charset="-122"/>
              </a:rPr>
              <a:t>24</a:t>
            </a:r>
            <a:r>
              <a:rPr lang="zh-CN" altLang="en-US" dirty="0">
                <a:solidFill>
                  <a:schemeClr val="bg2">
                    <a:lumMod val="90000"/>
                  </a:schemeClr>
                </a:solidFill>
                <a:latin typeface="Microsoft YaHei" charset="-122"/>
                <a:ea typeface="Microsoft YaHei" charset="-122"/>
                <a:cs typeface="Microsoft YaHei" charset="-122"/>
              </a:rPr>
              <a:t>日（</a:t>
            </a:r>
            <a:r>
              <a:rPr lang="en-US" altLang="zh-CN" dirty="0">
                <a:solidFill>
                  <a:schemeClr val="bg2">
                    <a:lumMod val="90000"/>
                  </a:schemeClr>
                </a:solidFill>
                <a:latin typeface="Microsoft YaHei" charset="-122"/>
                <a:ea typeface="Microsoft YaHei" charset="-122"/>
                <a:cs typeface="Microsoft YaHei" charset="-122"/>
              </a:rPr>
              <a:t>14:10-15:40</a:t>
            </a:r>
            <a:r>
              <a:rPr lang="zh-CN" altLang="en-US" dirty="0">
                <a:solidFill>
                  <a:schemeClr val="bg2">
                    <a:lumMod val="90000"/>
                  </a:schemeClr>
                </a:solidFill>
                <a:latin typeface="Microsoft YaHei" charset="-122"/>
                <a:ea typeface="Microsoft YaHei" charset="-122"/>
                <a:cs typeface="Microsoft YaHei" charset="-122"/>
              </a:rPr>
              <a:t>）</a:t>
            </a:r>
            <a:endParaRPr lang="en-US" altLang="zh-CN" dirty="0">
              <a:solidFill>
                <a:schemeClr val="bg2">
                  <a:lumMod val="90000"/>
                </a:schemeClr>
              </a:solidFill>
              <a:latin typeface="Microsoft YaHei" charset="-122"/>
              <a:ea typeface="Microsoft YaHei" charset="-122"/>
              <a:cs typeface="Microsoft YaHei" charset="-122"/>
            </a:endParaRPr>
          </a:p>
          <a:p>
            <a:pPr marL="285750" indent="-285750">
              <a:buFont typeface="Arial" charset="0"/>
              <a:buChar char="•"/>
            </a:pPr>
            <a:endParaRPr lang="en-US" altLang="zh-CN" dirty="0">
              <a:latin typeface="HYQiHei 40S" pitchFamily="18" charset="-122"/>
              <a:ea typeface="HYQiHei 40S" pitchFamily="18" charset="-122"/>
              <a:cs typeface="Open Sans" charset="0"/>
            </a:endParaRPr>
          </a:p>
          <a:p>
            <a:pPr marL="285750" indent="-285750">
              <a:buFont typeface="Arial" charset="0"/>
              <a:buChar char="•"/>
            </a:pPr>
            <a:endParaRPr kumimoji="1" lang="zh-CN" altLang="en-US" dirty="0"/>
          </a:p>
        </p:txBody>
      </p:sp>
    </p:spTree>
    <p:extLst>
      <p:ext uri="{BB962C8B-B14F-4D97-AF65-F5344CB8AC3E}">
        <p14:creationId xmlns:p14="http://schemas.microsoft.com/office/powerpoint/2010/main" val="192497303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 name="组 11"/>
          <p:cNvGrpSpPr/>
          <p:nvPr/>
        </p:nvGrpSpPr>
        <p:grpSpPr>
          <a:xfrm>
            <a:off x="0" y="0"/>
            <a:ext cx="12192000" cy="6858000"/>
            <a:chOff x="1107636" y="828176"/>
            <a:chExt cx="12192000" cy="6858000"/>
          </a:xfrm>
        </p:grpSpPr>
        <p:pic>
          <p:nvPicPr>
            <p:cNvPr id="13" name="图片 12"/>
            <p:cNvPicPr>
              <a:picLocks noChangeAspect="1"/>
            </p:cNvPicPr>
            <p:nvPr/>
          </p:nvPicPr>
          <p:blipFill>
            <a:blip r:embed="rId2"/>
            <a:stretch>
              <a:fillRect/>
            </a:stretch>
          </p:blipFill>
          <p:spPr>
            <a:xfrm>
              <a:off x="1111151" y="828176"/>
              <a:ext cx="12184970" cy="6858000"/>
            </a:xfrm>
            <a:prstGeom prst="rect">
              <a:avLst/>
            </a:prstGeom>
          </p:spPr>
        </p:pic>
        <p:pic>
          <p:nvPicPr>
            <p:cNvPr id="14" name="图片 13"/>
            <p:cNvPicPr>
              <a:picLocks noChangeAspect="1"/>
            </p:cNvPicPr>
            <p:nvPr/>
          </p:nvPicPr>
          <p:blipFill>
            <a:blip r:embed="rId3"/>
            <a:stretch>
              <a:fillRect/>
            </a:stretch>
          </p:blipFill>
          <p:spPr>
            <a:xfrm>
              <a:off x="1107636" y="836080"/>
              <a:ext cx="12192000" cy="6842191"/>
            </a:xfrm>
            <a:prstGeom prst="rect">
              <a:avLst/>
            </a:prstGeom>
          </p:spPr>
        </p:pic>
      </p:grpSp>
      <p:sp>
        <p:nvSpPr>
          <p:cNvPr id="2" name="矩形 1"/>
          <p:cNvSpPr/>
          <p:nvPr/>
        </p:nvSpPr>
        <p:spPr>
          <a:xfrm>
            <a:off x="292100" y="166343"/>
            <a:ext cx="6096000" cy="1015663"/>
          </a:xfrm>
          <a:prstGeom prst="rect">
            <a:avLst/>
          </a:prstGeom>
        </p:spPr>
        <p:txBody>
          <a:bodyPr>
            <a:spAutoFit/>
          </a:bodyPr>
          <a:lstStyle/>
          <a:p>
            <a:r>
              <a:rPr lang="id-ID" altLang="zh-CN" sz="6000" b="1" spc="-151" dirty="0" err="1">
                <a:solidFill>
                  <a:schemeClr val="bg2">
                    <a:lumMod val="90000"/>
                  </a:schemeClr>
                </a:solidFill>
                <a:latin typeface="Aller" panose="02000503030000020004" pitchFamily="2" charset="0"/>
              </a:rPr>
              <a:t>Checkpoint</a:t>
            </a:r>
            <a:r>
              <a:rPr lang="zh-CN" altLang="en-US" sz="6000" b="1" spc="-151" dirty="0">
                <a:solidFill>
                  <a:schemeClr val="bg2">
                    <a:lumMod val="90000"/>
                  </a:schemeClr>
                </a:solidFill>
                <a:latin typeface="Aller" panose="02000503030000020004" pitchFamily="2" charset="0"/>
              </a:rPr>
              <a:t> </a:t>
            </a:r>
            <a:r>
              <a:rPr lang="en-US" altLang="zh-CN" sz="6000" b="1" spc="-151" dirty="0">
                <a:solidFill>
                  <a:schemeClr val="bg2">
                    <a:lumMod val="90000"/>
                  </a:schemeClr>
                </a:solidFill>
                <a:latin typeface="Aller" panose="02000503030000020004" pitchFamily="2" charset="0"/>
              </a:rPr>
              <a:t>2</a:t>
            </a:r>
          </a:p>
        </p:txBody>
      </p:sp>
      <p:sp>
        <p:nvSpPr>
          <p:cNvPr id="3" name="文本框 2"/>
          <p:cNvSpPr txBox="1"/>
          <p:nvPr/>
        </p:nvSpPr>
        <p:spPr>
          <a:xfrm>
            <a:off x="571500" y="1976331"/>
            <a:ext cx="3073400" cy="2462213"/>
          </a:xfrm>
          <a:prstGeom prst="rect">
            <a:avLst/>
          </a:prstGeom>
          <a:noFill/>
        </p:spPr>
        <p:txBody>
          <a:bodyPr wrap="square" rtlCol="0">
            <a:spAutoFit/>
          </a:bodyPr>
          <a:lstStyle/>
          <a:p>
            <a:pPr algn="ctr"/>
            <a:r>
              <a:rPr kumimoji="1" lang="zh-CN" altLang="en-US" sz="1400" b="1" dirty="0">
                <a:solidFill>
                  <a:schemeClr val="bg2">
                    <a:lumMod val="90000"/>
                  </a:schemeClr>
                </a:solidFill>
                <a:latin typeface="Microsoft YaHei" charset="-122"/>
                <a:ea typeface="Microsoft YaHei" charset="-122"/>
                <a:cs typeface="Microsoft YaHei" charset="-122"/>
              </a:rPr>
              <a:t>内容维度</a:t>
            </a:r>
            <a:endParaRPr kumimoji="1" lang="en-US" altLang="zh-CN" sz="1400" b="1" dirty="0">
              <a:solidFill>
                <a:schemeClr val="bg2">
                  <a:lumMod val="90000"/>
                </a:schemeClr>
              </a:solidFill>
              <a:latin typeface="Microsoft YaHei" charset="-122"/>
              <a:ea typeface="Microsoft YaHei" charset="-122"/>
              <a:cs typeface="Microsoft YaHei" charset="-122"/>
            </a:endParaRPr>
          </a:p>
          <a:p>
            <a:r>
              <a:rPr kumimoji="1" lang="en-US" altLang="zh-CN" sz="1400" b="1" dirty="0">
                <a:solidFill>
                  <a:schemeClr val="bg2">
                    <a:lumMod val="90000"/>
                  </a:schemeClr>
                </a:solidFill>
                <a:latin typeface="Microsoft YaHei" charset="-122"/>
                <a:ea typeface="Microsoft YaHei" charset="-122"/>
                <a:cs typeface="Microsoft YaHei" charset="-122"/>
              </a:rPr>
              <a:t>1</a:t>
            </a:r>
            <a:r>
              <a:rPr kumimoji="1" lang="zh-CN" altLang="en-US" sz="1400" b="1" dirty="0">
                <a:solidFill>
                  <a:schemeClr val="bg2">
                    <a:lumMod val="90000"/>
                  </a:schemeClr>
                </a:solidFill>
                <a:latin typeface="Microsoft YaHei" charset="-122"/>
                <a:ea typeface="Microsoft YaHei" charset="-122"/>
                <a:cs typeface="Microsoft YaHei" charset="-122"/>
              </a:rPr>
              <a:t>，各个团队是否对自己的产品</a:t>
            </a:r>
            <a:r>
              <a:rPr kumimoji="1" lang="en-US" altLang="zh-CN" sz="1400" b="1" dirty="0">
                <a:solidFill>
                  <a:schemeClr val="bg2">
                    <a:lumMod val="90000"/>
                  </a:schemeClr>
                </a:solidFill>
                <a:latin typeface="Microsoft YaHei" charset="-122"/>
                <a:ea typeface="Microsoft YaHei" charset="-122"/>
                <a:cs typeface="Microsoft YaHei" charset="-122"/>
              </a:rPr>
              <a:t>/</a:t>
            </a:r>
            <a:r>
              <a:rPr kumimoji="1" lang="zh-CN" altLang="en-US" sz="1400" b="1" dirty="0">
                <a:solidFill>
                  <a:schemeClr val="bg2">
                    <a:lumMod val="90000"/>
                  </a:schemeClr>
                </a:solidFill>
                <a:latin typeface="Microsoft YaHei" charset="-122"/>
                <a:ea typeface="Microsoft YaHei" charset="-122"/>
                <a:cs typeface="Microsoft YaHei" charset="-122"/>
              </a:rPr>
              <a:t>服务有更加清晰的描绘：</a:t>
            </a:r>
            <a:endParaRPr kumimoji="1" lang="en-US" altLang="zh-CN" sz="1400" b="1" dirty="0">
              <a:solidFill>
                <a:schemeClr val="bg2">
                  <a:lumMod val="90000"/>
                </a:schemeClr>
              </a:solidFill>
              <a:latin typeface="Microsoft YaHei" charset="-122"/>
              <a:ea typeface="Microsoft YaHei" charset="-122"/>
              <a:cs typeface="Microsoft YaHei" charset="-122"/>
            </a:endParaRPr>
          </a:p>
          <a:p>
            <a:pPr marL="285750" indent="-285750">
              <a:buFont typeface="Arial" charset="0"/>
              <a:buChar char="•"/>
            </a:pPr>
            <a:r>
              <a:rPr kumimoji="1" lang="zh-CN" altLang="en-US" sz="1400" b="1" dirty="0">
                <a:solidFill>
                  <a:schemeClr val="bg2">
                    <a:lumMod val="90000"/>
                  </a:schemeClr>
                </a:solidFill>
                <a:latin typeface="Microsoft YaHei" charset="-122"/>
                <a:ea typeface="Microsoft YaHei" charset="-122"/>
                <a:cs typeface="Microsoft YaHei" charset="-122"/>
              </a:rPr>
              <a:t>团队是否能够设计出回应客户需求的产品设计</a:t>
            </a:r>
            <a:r>
              <a:rPr kumimoji="1" lang="en-US" altLang="zh-CN" sz="1400" b="1" dirty="0">
                <a:solidFill>
                  <a:schemeClr val="bg2">
                    <a:lumMod val="90000"/>
                  </a:schemeClr>
                </a:solidFill>
                <a:latin typeface="Microsoft YaHei" charset="-122"/>
                <a:ea typeface="Microsoft YaHei" charset="-122"/>
                <a:cs typeface="Microsoft YaHei" charset="-122"/>
              </a:rPr>
              <a:t>/</a:t>
            </a:r>
            <a:r>
              <a:rPr kumimoji="1" lang="zh-CN" altLang="en-US" sz="1400" b="1" dirty="0">
                <a:solidFill>
                  <a:schemeClr val="bg2">
                    <a:lumMod val="90000"/>
                  </a:schemeClr>
                </a:solidFill>
                <a:latin typeface="Microsoft YaHei" charset="-122"/>
                <a:ea typeface="Microsoft YaHei" charset="-122"/>
                <a:cs typeface="Microsoft YaHei" charset="-122"/>
              </a:rPr>
              <a:t>概念</a:t>
            </a:r>
            <a:r>
              <a:rPr kumimoji="1" lang="en-US" altLang="zh-CN" sz="1400" b="1" dirty="0">
                <a:solidFill>
                  <a:schemeClr val="bg2">
                    <a:lumMod val="90000"/>
                  </a:schemeClr>
                </a:solidFill>
                <a:latin typeface="Microsoft YaHei" charset="-122"/>
                <a:ea typeface="Microsoft YaHei" charset="-122"/>
                <a:cs typeface="Microsoft YaHei" charset="-122"/>
              </a:rPr>
              <a:t>/</a:t>
            </a:r>
            <a:r>
              <a:rPr kumimoji="1" lang="zh-CN" altLang="en-US" sz="1400" b="1" dirty="0">
                <a:solidFill>
                  <a:schemeClr val="bg2">
                    <a:lumMod val="90000"/>
                  </a:schemeClr>
                </a:solidFill>
                <a:latin typeface="Microsoft YaHei" charset="-122"/>
                <a:ea typeface="Microsoft YaHei" charset="-122"/>
                <a:cs typeface="Microsoft YaHei" charset="-122"/>
              </a:rPr>
              <a:t>功能。</a:t>
            </a:r>
            <a:endParaRPr kumimoji="1" lang="en-US" altLang="zh-CN" sz="1400" b="1" dirty="0">
              <a:solidFill>
                <a:schemeClr val="bg2">
                  <a:lumMod val="90000"/>
                </a:schemeClr>
              </a:solidFill>
              <a:latin typeface="Microsoft YaHei" charset="-122"/>
              <a:ea typeface="Microsoft YaHei" charset="-122"/>
              <a:cs typeface="Microsoft YaHei" charset="-122"/>
            </a:endParaRPr>
          </a:p>
          <a:p>
            <a:pPr marL="285750" indent="-285750">
              <a:buFont typeface="Arial" charset="0"/>
              <a:buChar char="•"/>
            </a:pPr>
            <a:r>
              <a:rPr kumimoji="1" lang="zh-CN" altLang="en-US" sz="1400" b="1" dirty="0">
                <a:solidFill>
                  <a:schemeClr val="bg2">
                    <a:lumMod val="90000"/>
                  </a:schemeClr>
                </a:solidFill>
                <a:latin typeface="Microsoft YaHei" charset="-122"/>
                <a:ea typeface="Microsoft YaHei" charset="-122"/>
                <a:cs typeface="Microsoft YaHei" charset="-122"/>
              </a:rPr>
              <a:t>团队的产品设计</a:t>
            </a:r>
            <a:r>
              <a:rPr kumimoji="1" lang="en-US" altLang="zh-CN" sz="1400" b="1" dirty="0">
                <a:solidFill>
                  <a:schemeClr val="bg2">
                    <a:lumMod val="90000"/>
                  </a:schemeClr>
                </a:solidFill>
                <a:latin typeface="Microsoft YaHei" charset="-122"/>
                <a:ea typeface="Microsoft YaHei" charset="-122"/>
                <a:cs typeface="Microsoft YaHei" charset="-122"/>
              </a:rPr>
              <a:t>/</a:t>
            </a:r>
            <a:r>
              <a:rPr kumimoji="1" lang="zh-CN" altLang="en-US" sz="1400" b="1" dirty="0">
                <a:solidFill>
                  <a:schemeClr val="bg2">
                    <a:lumMod val="90000"/>
                  </a:schemeClr>
                </a:solidFill>
                <a:latin typeface="Microsoft YaHei" charset="-122"/>
                <a:ea typeface="Microsoft YaHei" charset="-122"/>
                <a:cs typeface="Microsoft YaHei" charset="-122"/>
              </a:rPr>
              <a:t>概念</a:t>
            </a:r>
            <a:r>
              <a:rPr kumimoji="1" lang="en-US" altLang="zh-CN" sz="1400" b="1" dirty="0">
                <a:solidFill>
                  <a:schemeClr val="bg2">
                    <a:lumMod val="90000"/>
                  </a:schemeClr>
                </a:solidFill>
                <a:latin typeface="Microsoft YaHei" charset="-122"/>
                <a:ea typeface="Microsoft YaHei" charset="-122"/>
                <a:cs typeface="Microsoft YaHei" charset="-122"/>
              </a:rPr>
              <a:t>/</a:t>
            </a:r>
            <a:r>
              <a:rPr kumimoji="1" lang="zh-CN" altLang="en-US" sz="1400" b="1" dirty="0">
                <a:solidFill>
                  <a:schemeClr val="bg2">
                    <a:lumMod val="90000"/>
                  </a:schemeClr>
                </a:solidFill>
                <a:latin typeface="Microsoft YaHei" charset="-122"/>
                <a:ea typeface="Microsoft YaHei" charset="-122"/>
                <a:cs typeface="Microsoft YaHei" charset="-122"/>
              </a:rPr>
              <a:t>功能是否有相关的数据</a:t>
            </a:r>
            <a:r>
              <a:rPr kumimoji="1" lang="en-US" altLang="zh-CN" sz="1400" b="1" dirty="0">
                <a:solidFill>
                  <a:schemeClr val="bg2">
                    <a:lumMod val="90000"/>
                  </a:schemeClr>
                </a:solidFill>
                <a:latin typeface="Microsoft YaHei" charset="-122"/>
                <a:ea typeface="Microsoft YaHei" charset="-122"/>
                <a:cs typeface="Microsoft YaHei" charset="-122"/>
              </a:rPr>
              <a:t>/</a:t>
            </a:r>
            <a:r>
              <a:rPr kumimoji="1" lang="zh-CN" altLang="en-US" sz="1400" b="1" dirty="0">
                <a:solidFill>
                  <a:schemeClr val="bg2">
                    <a:lumMod val="90000"/>
                  </a:schemeClr>
                </a:solidFill>
                <a:latin typeface="Microsoft YaHei" charset="-122"/>
                <a:ea typeface="Microsoft YaHei" charset="-122"/>
                <a:cs typeface="Microsoft YaHei" charset="-122"/>
              </a:rPr>
              <a:t>事实</a:t>
            </a:r>
            <a:r>
              <a:rPr kumimoji="1" lang="en-US" altLang="zh-CN" sz="1400" b="1" dirty="0">
                <a:solidFill>
                  <a:schemeClr val="bg2">
                    <a:lumMod val="90000"/>
                  </a:schemeClr>
                </a:solidFill>
                <a:latin typeface="Microsoft YaHei" charset="-122"/>
                <a:ea typeface="Microsoft YaHei" charset="-122"/>
                <a:cs typeface="Microsoft YaHei" charset="-122"/>
              </a:rPr>
              <a:t>/</a:t>
            </a:r>
            <a:r>
              <a:rPr kumimoji="1" lang="zh-CN" altLang="en-US" sz="1400" b="1" dirty="0">
                <a:solidFill>
                  <a:schemeClr val="bg2">
                    <a:lumMod val="90000"/>
                  </a:schemeClr>
                </a:solidFill>
                <a:latin typeface="Microsoft YaHei" charset="-122"/>
                <a:ea typeface="Microsoft YaHei" charset="-122"/>
                <a:cs typeface="Microsoft YaHei" charset="-122"/>
              </a:rPr>
              <a:t>逻辑作为支持。（补充材料）</a:t>
            </a:r>
            <a:endParaRPr kumimoji="1" lang="en-US" altLang="zh-CN" sz="1400" b="1" dirty="0">
              <a:solidFill>
                <a:schemeClr val="bg2">
                  <a:lumMod val="90000"/>
                </a:schemeClr>
              </a:solidFill>
              <a:latin typeface="Microsoft YaHei" charset="-122"/>
              <a:ea typeface="Microsoft YaHei" charset="-122"/>
              <a:cs typeface="Microsoft YaHei" charset="-122"/>
            </a:endParaRPr>
          </a:p>
          <a:p>
            <a:pPr marL="285750" indent="-285750">
              <a:buFont typeface="Arial" charset="0"/>
              <a:buChar char="•"/>
            </a:pPr>
            <a:r>
              <a:rPr kumimoji="1" lang="zh-CN" altLang="en-US" sz="1400" b="1" dirty="0">
                <a:solidFill>
                  <a:schemeClr val="bg2">
                    <a:lumMod val="90000"/>
                  </a:schemeClr>
                </a:solidFill>
                <a:latin typeface="Microsoft YaHei" charset="-122"/>
                <a:ea typeface="Microsoft YaHei" charset="-122"/>
                <a:cs typeface="Microsoft YaHei" charset="-122"/>
              </a:rPr>
              <a:t>视频标题简洁清晰与内容强关联，视频介绍在</a:t>
            </a:r>
            <a:r>
              <a:rPr kumimoji="1" lang="en-US" altLang="zh-CN" sz="1400" b="1" dirty="0">
                <a:solidFill>
                  <a:schemeClr val="bg2">
                    <a:lumMod val="90000"/>
                  </a:schemeClr>
                </a:solidFill>
                <a:latin typeface="Microsoft YaHei" charset="-122"/>
                <a:ea typeface="Microsoft YaHei" charset="-122"/>
                <a:cs typeface="Microsoft YaHei" charset="-122"/>
              </a:rPr>
              <a:t>120-200</a:t>
            </a:r>
            <a:r>
              <a:rPr kumimoji="1" lang="zh-CN" altLang="en-US" sz="1400" b="1" dirty="0">
                <a:solidFill>
                  <a:schemeClr val="bg2">
                    <a:lumMod val="90000"/>
                  </a:schemeClr>
                </a:solidFill>
                <a:latin typeface="Microsoft YaHei" charset="-122"/>
                <a:ea typeface="Microsoft YaHei" charset="-122"/>
                <a:cs typeface="Microsoft YaHei" charset="-122"/>
              </a:rPr>
              <a:t>字之内涵盖视频的主要信息。</a:t>
            </a:r>
            <a:endParaRPr kumimoji="1" lang="en-US" altLang="zh-CN" sz="1400" b="1" dirty="0">
              <a:solidFill>
                <a:schemeClr val="bg2">
                  <a:lumMod val="90000"/>
                </a:schemeClr>
              </a:solidFill>
              <a:latin typeface="Microsoft YaHei" charset="-122"/>
              <a:ea typeface="Microsoft YaHei" charset="-122"/>
              <a:cs typeface="Microsoft YaHei" charset="-122"/>
            </a:endParaRPr>
          </a:p>
        </p:txBody>
      </p:sp>
      <p:sp>
        <p:nvSpPr>
          <p:cNvPr id="4" name="文本框 3"/>
          <p:cNvSpPr txBox="1"/>
          <p:nvPr/>
        </p:nvSpPr>
        <p:spPr>
          <a:xfrm>
            <a:off x="4639526" y="1976331"/>
            <a:ext cx="2438400" cy="1815882"/>
          </a:xfrm>
          <a:prstGeom prst="rect">
            <a:avLst/>
          </a:prstGeom>
          <a:noFill/>
        </p:spPr>
        <p:txBody>
          <a:bodyPr wrap="square" rtlCol="0">
            <a:spAutoFit/>
          </a:bodyPr>
          <a:lstStyle/>
          <a:p>
            <a:pPr algn="ctr"/>
            <a:r>
              <a:rPr kumimoji="1" lang="zh-CN" altLang="en-US" sz="1400" b="1" dirty="0">
                <a:solidFill>
                  <a:schemeClr val="bg2">
                    <a:lumMod val="90000"/>
                  </a:schemeClr>
                </a:solidFill>
                <a:latin typeface="Microsoft YaHei" charset="-122"/>
                <a:ea typeface="Microsoft YaHei" charset="-122"/>
                <a:cs typeface="Microsoft YaHei" charset="-122"/>
              </a:rPr>
              <a:t>表达维度</a:t>
            </a:r>
            <a:endParaRPr kumimoji="1" lang="en-US" altLang="zh-CN" sz="1400" b="1" dirty="0">
              <a:solidFill>
                <a:schemeClr val="bg2">
                  <a:lumMod val="90000"/>
                </a:schemeClr>
              </a:solidFill>
              <a:latin typeface="Microsoft YaHei" charset="-122"/>
              <a:ea typeface="Microsoft YaHei" charset="-122"/>
              <a:cs typeface="Microsoft YaHei" charset="-122"/>
            </a:endParaRPr>
          </a:p>
          <a:p>
            <a:r>
              <a:rPr kumimoji="1" lang="en-US" altLang="zh-CN" sz="1400" b="1" dirty="0">
                <a:solidFill>
                  <a:schemeClr val="bg2">
                    <a:lumMod val="90000"/>
                  </a:schemeClr>
                </a:solidFill>
                <a:latin typeface="Microsoft YaHei" charset="-122"/>
                <a:ea typeface="Microsoft YaHei" charset="-122"/>
                <a:cs typeface="Microsoft YaHei" charset="-122"/>
              </a:rPr>
              <a:t>1</a:t>
            </a:r>
            <a:r>
              <a:rPr kumimoji="1" lang="zh-CN" altLang="en-US" sz="1400" b="1" dirty="0">
                <a:solidFill>
                  <a:schemeClr val="bg2">
                    <a:lumMod val="90000"/>
                  </a:schemeClr>
                </a:solidFill>
                <a:latin typeface="Microsoft YaHei" charset="-122"/>
                <a:ea typeface="Microsoft YaHei" charset="-122"/>
                <a:cs typeface="Microsoft YaHei" charset="-122"/>
              </a:rPr>
              <a:t>，</a:t>
            </a:r>
            <a:r>
              <a:rPr kumimoji="1" lang="en-US" altLang="zh-CN" sz="1400" b="1" dirty="0">
                <a:solidFill>
                  <a:schemeClr val="bg2">
                    <a:lumMod val="90000"/>
                  </a:schemeClr>
                </a:solidFill>
                <a:latin typeface="Microsoft YaHei" charset="-122"/>
                <a:ea typeface="Microsoft YaHei" charset="-122"/>
                <a:cs typeface="Microsoft YaHei" charset="-122"/>
              </a:rPr>
              <a:t>90-120s</a:t>
            </a:r>
            <a:r>
              <a:rPr kumimoji="1" lang="zh-CN" altLang="en-US" sz="1400" b="1" dirty="0">
                <a:solidFill>
                  <a:schemeClr val="bg2">
                    <a:lumMod val="90000"/>
                  </a:schemeClr>
                </a:solidFill>
                <a:latin typeface="Microsoft YaHei" charset="-122"/>
                <a:ea typeface="Microsoft YaHei" charset="-122"/>
                <a:cs typeface="Microsoft YaHei" charset="-122"/>
              </a:rPr>
              <a:t>宣传片：</a:t>
            </a:r>
            <a:endParaRPr kumimoji="1" lang="en-US" altLang="zh-CN" sz="1400" b="1" dirty="0">
              <a:solidFill>
                <a:schemeClr val="bg2">
                  <a:lumMod val="90000"/>
                </a:schemeClr>
              </a:solidFill>
              <a:latin typeface="Microsoft YaHei" charset="-122"/>
              <a:ea typeface="Microsoft YaHei" charset="-122"/>
              <a:cs typeface="Microsoft YaHei" charset="-122"/>
            </a:endParaRPr>
          </a:p>
          <a:p>
            <a:pPr marL="285750" indent="-285750">
              <a:buFont typeface="Arial" charset="0"/>
              <a:buChar char="•"/>
            </a:pPr>
            <a:r>
              <a:rPr kumimoji="1" lang="zh-CN" altLang="en-US" sz="1400" b="1" dirty="0">
                <a:solidFill>
                  <a:schemeClr val="bg2">
                    <a:lumMod val="90000"/>
                  </a:schemeClr>
                </a:solidFill>
                <a:latin typeface="Microsoft YaHei" charset="-122"/>
                <a:ea typeface="Microsoft YaHei" charset="-122"/>
                <a:cs typeface="Microsoft YaHei" charset="-122"/>
              </a:rPr>
              <a:t>视频在</a:t>
            </a:r>
            <a:r>
              <a:rPr kumimoji="1" lang="en-US" altLang="zh-CN" sz="1400" b="1" dirty="0">
                <a:solidFill>
                  <a:schemeClr val="bg2">
                    <a:lumMod val="90000"/>
                  </a:schemeClr>
                </a:solidFill>
                <a:latin typeface="Microsoft YaHei" charset="-122"/>
                <a:ea typeface="Microsoft YaHei" charset="-122"/>
                <a:cs typeface="Microsoft YaHei" charset="-122"/>
              </a:rPr>
              <a:t>3min</a:t>
            </a:r>
            <a:r>
              <a:rPr kumimoji="1" lang="zh-CN" altLang="en-US" sz="1400" b="1" dirty="0">
                <a:solidFill>
                  <a:schemeClr val="bg2">
                    <a:lumMod val="90000"/>
                  </a:schemeClr>
                </a:solidFill>
                <a:latin typeface="Microsoft YaHei" charset="-122"/>
                <a:ea typeface="Microsoft YaHei" charset="-122"/>
                <a:cs typeface="Microsoft YaHei" charset="-122"/>
              </a:rPr>
              <a:t>内表达清楚产品概念的同时，用多媒体的手段使得视频更加有吸引人、有感染力。</a:t>
            </a:r>
            <a:endParaRPr kumimoji="1" lang="en-US" altLang="zh-CN" sz="1400" b="1" dirty="0">
              <a:solidFill>
                <a:schemeClr val="bg2">
                  <a:lumMod val="90000"/>
                </a:schemeClr>
              </a:solidFill>
              <a:latin typeface="Microsoft YaHei" charset="-122"/>
              <a:ea typeface="Microsoft YaHei" charset="-122"/>
              <a:cs typeface="Microsoft YaHei" charset="-122"/>
            </a:endParaRPr>
          </a:p>
          <a:p>
            <a:pPr marL="285750" indent="-285750">
              <a:buFont typeface="Arial" charset="0"/>
              <a:buChar char="•"/>
            </a:pPr>
            <a:r>
              <a:rPr kumimoji="1" lang="zh-CN" altLang="en-US" sz="1400" b="1" dirty="0">
                <a:solidFill>
                  <a:schemeClr val="bg2">
                    <a:lumMod val="90000"/>
                  </a:schemeClr>
                </a:solidFill>
                <a:latin typeface="Microsoft YaHei" charset="-122"/>
                <a:ea typeface="Microsoft YaHei" charset="-122"/>
                <a:cs typeface="Microsoft YaHei" charset="-122"/>
              </a:rPr>
              <a:t>视频体现出原创性和创造性。</a:t>
            </a:r>
            <a:endParaRPr kumimoji="1" lang="en-US" altLang="zh-CN" sz="1400" b="1" dirty="0">
              <a:solidFill>
                <a:schemeClr val="bg2">
                  <a:lumMod val="90000"/>
                </a:schemeClr>
              </a:solidFill>
              <a:latin typeface="Microsoft YaHei" charset="-122"/>
              <a:ea typeface="Microsoft YaHei" charset="-122"/>
              <a:cs typeface="Microsoft YaHei" charset="-122"/>
            </a:endParaRPr>
          </a:p>
        </p:txBody>
      </p:sp>
      <p:sp>
        <p:nvSpPr>
          <p:cNvPr id="5" name="文本框 4"/>
          <p:cNvSpPr txBox="1"/>
          <p:nvPr/>
        </p:nvSpPr>
        <p:spPr>
          <a:xfrm>
            <a:off x="4639526" y="5624642"/>
            <a:ext cx="2438400" cy="523220"/>
          </a:xfrm>
          <a:prstGeom prst="rect">
            <a:avLst/>
          </a:prstGeom>
          <a:noFill/>
        </p:spPr>
        <p:txBody>
          <a:bodyPr wrap="square" rtlCol="0">
            <a:spAutoFit/>
          </a:bodyPr>
          <a:lstStyle/>
          <a:p>
            <a:r>
              <a:rPr kumimoji="1" lang="en-US" altLang="zh-CN" sz="1400" b="1" dirty="0">
                <a:solidFill>
                  <a:schemeClr val="bg2">
                    <a:lumMod val="90000"/>
                  </a:schemeClr>
                </a:solidFill>
                <a:latin typeface="Microsoft YaHei" charset="-122"/>
                <a:ea typeface="Microsoft YaHei" charset="-122"/>
                <a:cs typeface="Microsoft YaHei" charset="-122"/>
              </a:rPr>
              <a:t>3</a:t>
            </a:r>
            <a:r>
              <a:rPr kumimoji="1" lang="zh-CN" altLang="en-US" sz="1400" b="1" dirty="0">
                <a:solidFill>
                  <a:schemeClr val="bg2">
                    <a:lumMod val="90000"/>
                  </a:schemeClr>
                </a:solidFill>
                <a:latin typeface="Microsoft YaHei" charset="-122"/>
                <a:ea typeface="Microsoft YaHei" charset="-122"/>
                <a:cs typeface="Microsoft YaHei" charset="-122"/>
              </a:rPr>
              <a:t>，补充材料：</a:t>
            </a:r>
            <a:endParaRPr kumimoji="1" lang="en-US" altLang="zh-CN" sz="1400" b="1" dirty="0">
              <a:solidFill>
                <a:schemeClr val="bg2">
                  <a:lumMod val="90000"/>
                </a:schemeClr>
              </a:solidFill>
              <a:latin typeface="Microsoft YaHei" charset="-122"/>
              <a:ea typeface="Microsoft YaHei" charset="-122"/>
              <a:cs typeface="Microsoft YaHei" charset="-122"/>
            </a:endParaRPr>
          </a:p>
          <a:p>
            <a:pPr marL="285750" indent="-285750">
              <a:buFont typeface="Arial" charset="0"/>
              <a:buChar char="•"/>
            </a:pPr>
            <a:r>
              <a:rPr lang="zh-CN" altLang="en-US" sz="1400" b="1" dirty="0">
                <a:solidFill>
                  <a:schemeClr val="bg2">
                    <a:lumMod val="90000"/>
                  </a:schemeClr>
                </a:solidFill>
                <a:latin typeface="Microsoft YaHei" charset="-122"/>
                <a:ea typeface="Microsoft YaHei" charset="-122"/>
                <a:cs typeface="Microsoft YaHei" charset="-122"/>
              </a:rPr>
              <a:t>有很强的准确性和可读性</a:t>
            </a:r>
            <a:endParaRPr kumimoji="1" lang="zh-CN" altLang="en-US" sz="1400" b="1" dirty="0">
              <a:solidFill>
                <a:schemeClr val="bg2">
                  <a:lumMod val="90000"/>
                </a:schemeClr>
              </a:solidFill>
            </a:endParaRPr>
          </a:p>
        </p:txBody>
      </p:sp>
      <p:sp>
        <p:nvSpPr>
          <p:cNvPr id="6" name="文本框 5"/>
          <p:cNvSpPr txBox="1"/>
          <p:nvPr/>
        </p:nvSpPr>
        <p:spPr>
          <a:xfrm>
            <a:off x="8471155" y="1976331"/>
            <a:ext cx="2324100" cy="2677656"/>
          </a:xfrm>
          <a:prstGeom prst="rect">
            <a:avLst/>
          </a:prstGeom>
          <a:noFill/>
        </p:spPr>
        <p:txBody>
          <a:bodyPr wrap="square" rtlCol="0">
            <a:spAutoFit/>
          </a:bodyPr>
          <a:lstStyle/>
          <a:p>
            <a:pPr algn="ctr"/>
            <a:r>
              <a:rPr kumimoji="1" lang="zh-CN" altLang="en-US" sz="1400" b="1" dirty="0">
                <a:solidFill>
                  <a:schemeClr val="bg2">
                    <a:lumMod val="90000"/>
                  </a:schemeClr>
                </a:solidFill>
                <a:latin typeface="Microsoft YaHei" charset="-122"/>
                <a:ea typeface="Microsoft YaHei" charset="-122"/>
                <a:cs typeface="Microsoft YaHei" charset="-122"/>
              </a:rPr>
              <a:t>合作维度</a:t>
            </a:r>
            <a:endParaRPr kumimoji="1" lang="en-US" altLang="zh-CN" sz="1400" b="1" dirty="0">
              <a:solidFill>
                <a:schemeClr val="bg2">
                  <a:lumMod val="90000"/>
                </a:schemeClr>
              </a:solidFill>
              <a:latin typeface="Microsoft YaHei" charset="-122"/>
              <a:ea typeface="Microsoft YaHei" charset="-122"/>
              <a:cs typeface="Microsoft YaHei" charset="-122"/>
            </a:endParaRPr>
          </a:p>
          <a:p>
            <a:r>
              <a:rPr kumimoji="1" lang="en-US" altLang="zh-CN" sz="1400" b="1" dirty="0">
                <a:solidFill>
                  <a:schemeClr val="bg2">
                    <a:lumMod val="90000"/>
                  </a:schemeClr>
                </a:solidFill>
                <a:latin typeface="Microsoft YaHei" charset="-122"/>
                <a:ea typeface="Microsoft YaHei" charset="-122"/>
                <a:cs typeface="Microsoft YaHei" charset="-122"/>
              </a:rPr>
              <a:t>1</a:t>
            </a:r>
            <a:r>
              <a:rPr kumimoji="1" lang="zh-CN" altLang="en-US" sz="1400" b="1" dirty="0">
                <a:solidFill>
                  <a:schemeClr val="bg2">
                    <a:lumMod val="90000"/>
                  </a:schemeClr>
                </a:solidFill>
                <a:latin typeface="Microsoft YaHei" charset="-122"/>
                <a:ea typeface="Microsoft YaHei" charset="-122"/>
                <a:cs typeface="Microsoft YaHei" charset="-122"/>
              </a:rPr>
              <a:t>，通过</a:t>
            </a:r>
            <a:r>
              <a:rPr kumimoji="1" lang="en-US" altLang="zh-CN" sz="1400" b="1" dirty="0">
                <a:solidFill>
                  <a:schemeClr val="bg2">
                    <a:lumMod val="90000"/>
                  </a:schemeClr>
                </a:solidFill>
                <a:latin typeface="Microsoft YaHei" charset="-122"/>
                <a:ea typeface="Microsoft YaHei" charset="-122"/>
                <a:cs typeface="Microsoft YaHei" charset="-122"/>
              </a:rPr>
              <a:t>collaboration</a:t>
            </a:r>
            <a:r>
              <a:rPr kumimoji="1" lang="zh-CN" altLang="en-US" sz="1400" b="1" dirty="0">
                <a:solidFill>
                  <a:schemeClr val="bg2">
                    <a:lumMod val="90000"/>
                  </a:schemeClr>
                </a:solidFill>
                <a:latin typeface="Microsoft YaHei" charset="-122"/>
                <a:ea typeface="Microsoft YaHei" charset="-122"/>
                <a:cs typeface="Microsoft YaHei" charset="-122"/>
              </a:rPr>
              <a:t> </a:t>
            </a:r>
            <a:r>
              <a:rPr kumimoji="1" lang="en-US" altLang="zh-CN" sz="1400" b="1" dirty="0">
                <a:solidFill>
                  <a:schemeClr val="bg2">
                    <a:lumMod val="90000"/>
                  </a:schemeClr>
                </a:solidFill>
                <a:latin typeface="Microsoft YaHei" charset="-122"/>
                <a:ea typeface="Microsoft YaHei" charset="-122"/>
                <a:cs typeface="Microsoft YaHei" charset="-122"/>
              </a:rPr>
              <a:t>template</a:t>
            </a:r>
            <a:r>
              <a:rPr kumimoji="1" lang="zh-CN" altLang="en-US" sz="1400" b="1" dirty="0">
                <a:solidFill>
                  <a:schemeClr val="bg2">
                    <a:lumMod val="90000"/>
                  </a:schemeClr>
                </a:solidFill>
                <a:latin typeface="Microsoft YaHei" charset="-122"/>
                <a:ea typeface="Microsoft YaHei" charset="-122"/>
                <a:cs typeface="Microsoft YaHei" charset="-122"/>
              </a:rPr>
              <a:t>体现出：</a:t>
            </a:r>
            <a:endParaRPr kumimoji="1" lang="en-US" altLang="zh-CN" sz="1400" b="1" dirty="0">
              <a:solidFill>
                <a:schemeClr val="bg2">
                  <a:lumMod val="90000"/>
                </a:schemeClr>
              </a:solidFill>
              <a:latin typeface="Microsoft YaHei" charset="-122"/>
              <a:ea typeface="Microsoft YaHei" charset="-122"/>
              <a:cs typeface="Microsoft YaHei" charset="-122"/>
            </a:endParaRPr>
          </a:p>
          <a:p>
            <a:pPr marL="285750" indent="-285750">
              <a:buFont typeface="Arial" charset="0"/>
              <a:buChar char="•"/>
            </a:pPr>
            <a:r>
              <a:rPr kumimoji="1" lang="zh-CN" altLang="en-US" sz="1400" b="1" dirty="0">
                <a:solidFill>
                  <a:schemeClr val="bg2">
                    <a:lumMod val="90000"/>
                  </a:schemeClr>
                </a:solidFill>
                <a:latin typeface="Microsoft YaHei" charset="-122"/>
                <a:ea typeface="Microsoft YaHei" charset="-122"/>
                <a:cs typeface="Microsoft YaHei" charset="-122"/>
              </a:rPr>
              <a:t>团队在过去两周内有相应的阶段性产出可以推动</a:t>
            </a:r>
            <a:r>
              <a:rPr kumimoji="1" lang="en-US" altLang="zh-CN" sz="1400" b="1" dirty="0">
                <a:solidFill>
                  <a:schemeClr val="bg2">
                    <a:lumMod val="90000"/>
                  </a:schemeClr>
                </a:solidFill>
                <a:latin typeface="Microsoft YaHei" charset="-122"/>
                <a:ea typeface="Microsoft YaHei" charset="-122"/>
                <a:cs typeface="Microsoft YaHei" charset="-122"/>
              </a:rPr>
              <a:t>checkpoint</a:t>
            </a:r>
            <a:r>
              <a:rPr kumimoji="1" lang="zh-CN" altLang="en-US" sz="1400" b="1" dirty="0">
                <a:solidFill>
                  <a:schemeClr val="bg2">
                    <a:lumMod val="90000"/>
                  </a:schemeClr>
                </a:solidFill>
                <a:latin typeface="Microsoft YaHei" charset="-122"/>
                <a:ea typeface="Microsoft YaHei" charset="-122"/>
                <a:cs typeface="Microsoft YaHei" charset="-122"/>
              </a:rPr>
              <a:t> </a:t>
            </a:r>
            <a:r>
              <a:rPr kumimoji="1" lang="en-US" altLang="zh-CN" sz="1400" b="1" dirty="0">
                <a:solidFill>
                  <a:schemeClr val="bg2">
                    <a:lumMod val="90000"/>
                  </a:schemeClr>
                </a:solidFill>
                <a:latin typeface="Microsoft YaHei" charset="-122"/>
                <a:ea typeface="Microsoft YaHei" charset="-122"/>
                <a:cs typeface="Microsoft YaHei" charset="-122"/>
              </a:rPr>
              <a:t>2</a:t>
            </a:r>
          </a:p>
          <a:p>
            <a:pPr marL="285750" indent="-285750">
              <a:buFont typeface="Arial" charset="0"/>
              <a:buChar char="•"/>
            </a:pPr>
            <a:r>
              <a:rPr kumimoji="1" lang="zh-CN" altLang="en-US" sz="1400" b="1" dirty="0">
                <a:solidFill>
                  <a:schemeClr val="bg2">
                    <a:lumMod val="90000"/>
                  </a:schemeClr>
                </a:solidFill>
                <a:latin typeface="Microsoft YaHei" charset="-122"/>
                <a:ea typeface="Microsoft YaHei" charset="-122"/>
                <a:cs typeface="Microsoft YaHei" charset="-122"/>
              </a:rPr>
              <a:t>团队内部有详细的分工，每一个组员都有相应的职责</a:t>
            </a:r>
            <a:endParaRPr kumimoji="1" lang="en-US" altLang="zh-CN" sz="1400" b="1" dirty="0">
              <a:solidFill>
                <a:schemeClr val="bg2">
                  <a:lumMod val="90000"/>
                </a:schemeClr>
              </a:solidFill>
              <a:latin typeface="Microsoft YaHei" charset="-122"/>
              <a:ea typeface="Microsoft YaHei" charset="-122"/>
              <a:cs typeface="Microsoft YaHei" charset="-122"/>
            </a:endParaRPr>
          </a:p>
          <a:p>
            <a:pPr marL="285750" indent="-285750">
              <a:buFont typeface="Arial" charset="0"/>
              <a:buChar char="•"/>
            </a:pPr>
            <a:r>
              <a:rPr kumimoji="1" lang="zh-CN" altLang="en-US" sz="1400" b="1" dirty="0">
                <a:solidFill>
                  <a:schemeClr val="bg2">
                    <a:lumMod val="90000"/>
                  </a:schemeClr>
                </a:solidFill>
                <a:latin typeface="Microsoft YaHei" charset="-122"/>
                <a:ea typeface="Microsoft YaHei" charset="-122"/>
                <a:cs typeface="Microsoft YaHei" charset="-122"/>
              </a:rPr>
              <a:t>项目组成员时常聚集讨论来推进项目，并互相交流给予反馈。</a:t>
            </a:r>
            <a:endParaRPr kumimoji="1" lang="en-US" altLang="zh-CN" sz="1400" b="1" dirty="0">
              <a:solidFill>
                <a:schemeClr val="bg2">
                  <a:lumMod val="90000"/>
                </a:schemeClr>
              </a:solidFill>
              <a:latin typeface="Microsoft YaHei" charset="-122"/>
              <a:ea typeface="Microsoft YaHei" charset="-122"/>
              <a:cs typeface="Microsoft YaHei" charset="-122"/>
            </a:endParaRPr>
          </a:p>
        </p:txBody>
      </p:sp>
      <p:sp>
        <p:nvSpPr>
          <p:cNvPr id="8" name="文本框 7"/>
          <p:cNvSpPr txBox="1"/>
          <p:nvPr/>
        </p:nvSpPr>
        <p:spPr>
          <a:xfrm>
            <a:off x="4639526" y="3800855"/>
            <a:ext cx="2235200" cy="1815882"/>
          </a:xfrm>
          <a:prstGeom prst="rect">
            <a:avLst/>
          </a:prstGeom>
          <a:noFill/>
        </p:spPr>
        <p:txBody>
          <a:bodyPr wrap="square" rtlCol="0">
            <a:spAutoFit/>
          </a:bodyPr>
          <a:lstStyle/>
          <a:p>
            <a:r>
              <a:rPr kumimoji="1" lang="en-US" altLang="zh-CN" sz="1400" b="1" dirty="0">
                <a:solidFill>
                  <a:schemeClr val="bg2">
                    <a:lumMod val="90000"/>
                  </a:schemeClr>
                </a:solidFill>
                <a:latin typeface="Microsoft YaHei" charset="-122"/>
                <a:ea typeface="Microsoft YaHei" charset="-122"/>
                <a:cs typeface="Microsoft YaHei" charset="-122"/>
              </a:rPr>
              <a:t>2</a:t>
            </a:r>
            <a:r>
              <a:rPr kumimoji="1" lang="zh-CN" altLang="en-US" sz="1400" b="1" dirty="0">
                <a:solidFill>
                  <a:schemeClr val="bg2">
                    <a:lumMod val="90000"/>
                  </a:schemeClr>
                </a:solidFill>
                <a:latin typeface="Microsoft YaHei" charset="-122"/>
                <a:ea typeface="Microsoft YaHei" charset="-122"/>
                <a:cs typeface="Microsoft YaHei" charset="-122"/>
              </a:rPr>
              <a:t>，问题的提问</a:t>
            </a:r>
            <a:r>
              <a:rPr kumimoji="1" lang="en-US" altLang="zh-CN" sz="1400" b="1" dirty="0">
                <a:solidFill>
                  <a:schemeClr val="bg2">
                    <a:lumMod val="90000"/>
                  </a:schemeClr>
                </a:solidFill>
                <a:latin typeface="Microsoft YaHei" charset="-122"/>
                <a:ea typeface="Microsoft YaHei" charset="-122"/>
                <a:cs typeface="Microsoft YaHei" charset="-122"/>
              </a:rPr>
              <a:t>/</a:t>
            </a:r>
            <a:r>
              <a:rPr kumimoji="1" lang="zh-CN" altLang="en-US" sz="1400" b="1" dirty="0">
                <a:solidFill>
                  <a:schemeClr val="bg2">
                    <a:lumMod val="90000"/>
                  </a:schemeClr>
                </a:solidFill>
                <a:latin typeface="Microsoft YaHei" charset="-122"/>
                <a:ea typeface="Microsoft YaHei" charset="-122"/>
                <a:cs typeface="Microsoft YaHei" charset="-122"/>
              </a:rPr>
              <a:t>回答：</a:t>
            </a:r>
            <a:endParaRPr kumimoji="1" lang="en-US" altLang="zh-CN" sz="1400" b="1" dirty="0">
              <a:solidFill>
                <a:schemeClr val="bg2">
                  <a:lumMod val="90000"/>
                </a:schemeClr>
              </a:solidFill>
              <a:latin typeface="Microsoft YaHei" charset="-122"/>
              <a:ea typeface="Microsoft YaHei" charset="-122"/>
              <a:cs typeface="Microsoft YaHei" charset="-122"/>
            </a:endParaRPr>
          </a:p>
          <a:p>
            <a:pPr marL="285750" indent="-285750">
              <a:buFont typeface="Arial" charset="0"/>
              <a:buChar char="•"/>
            </a:pPr>
            <a:r>
              <a:rPr kumimoji="1" lang="zh-CN" altLang="en-US" sz="1400" b="1" dirty="0">
                <a:solidFill>
                  <a:schemeClr val="bg2">
                    <a:lumMod val="90000"/>
                  </a:schemeClr>
                </a:solidFill>
                <a:latin typeface="Microsoft YaHei" charset="-122"/>
                <a:ea typeface="Microsoft YaHei" charset="-122"/>
                <a:cs typeface="Microsoft YaHei" charset="-122"/>
              </a:rPr>
              <a:t>每个团队所派出提问的学生都可以问一个好问题（参考提问量规）。</a:t>
            </a:r>
            <a:endParaRPr kumimoji="1" lang="en-US" altLang="zh-CN" sz="1400" b="1" dirty="0">
              <a:solidFill>
                <a:schemeClr val="bg2">
                  <a:lumMod val="90000"/>
                </a:schemeClr>
              </a:solidFill>
              <a:latin typeface="Microsoft YaHei" charset="-122"/>
              <a:ea typeface="Microsoft YaHei" charset="-122"/>
              <a:cs typeface="Microsoft YaHei" charset="-122"/>
            </a:endParaRPr>
          </a:p>
          <a:p>
            <a:pPr marL="285750" indent="-285750">
              <a:buFont typeface="Arial" charset="0"/>
              <a:buChar char="•"/>
            </a:pPr>
            <a:r>
              <a:rPr kumimoji="1" lang="zh-CN" altLang="en-US" sz="1400" b="1" dirty="0">
                <a:solidFill>
                  <a:schemeClr val="bg2">
                    <a:lumMod val="90000"/>
                  </a:schemeClr>
                </a:solidFill>
                <a:latin typeface="Microsoft YaHei" charset="-122"/>
                <a:ea typeface="Microsoft YaHei" charset="-122"/>
                <a:cs typeface="Microsoft YaHei" charset="-122"/>
              </a:rPr>
              <a:t>问题回答论点清晰有逻辑，有事实作为支撑</a:t>
            </a:r>
          </a:p>
        </p:txBody>
      </p:sp>
    </p:spTree>
    <p:extLst>
      <p:ext uri="{BB962C8B-B14F-4D97-AF65-F5344CB8AC3E}">
        <p14:creationId xmlns:p14="http://schemas.microsoft.com/office/powerpoint/2010/main" val="1373392673"/>
      </p:ext>
    </p:extLst>
  </p:cSld>
  <p:clrMapOvr>
    <a:masterClrMapping/>
  </p:clrMapOvr>
</p:sld>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DengXian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DengXian"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DengXian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DengXian"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899</TotalTime>
  <Words>727</Words>
  <Application>Microsoft Office PowerPoint</Application>
  <PresentationFormat>宽屏</PresentationFormat>
  <Paragraphs>110</Paragraphs>
  <Slides>9</Slides>
  <Notes>1</Notes>
  <HiddenSlides>0</HiddenSlides>
  <MMClips>0</MMClips>
  <ScaleCrop>false</ScaleCrop>
  <HeadingPairs>
    <vt:vector size="6" baseType="variant">
      <vt:variant>
        <vt:lpstr>已用的字体</vt:lpstr>
      </vt:variant>
      <vt:variant>
        <vt:i4>7</vt:i4>
      </vt:variant>
      <vt:variant>
        <vt:lpstr>主题</vt:lpstr>
      </vt:variant>
      <vt:variant>
        <vt:i4>1</vt:i4>
      </vt:variant>
      <vt:variant>
        <vt:lpstr>幻灯片标题</vt:lpstr>
      </vt:variant>
      <vt:variant>
        <vt:i4>9</vt:i4>
      </vt:variant>
    </vt:vector>
  </HeadingPairs>
  <TitlesOfParts>
    <vt:vector size="17" baseType="lpstr">
      <vt:lpstr>Aller</vt:lpstr>
      <vt:lpstr>HYQiHei 40S</vt:lpstr>
      <vt:lpstr>DengXian</vt:lpstr>
      <vt:lpstr>DengXian Light</vt:lpstr>
      <vt:lpstr>Microsoft YaHei</vt:lpstr>
      <vt:lpstr>Arial</vt:lpstr>
      <vt:lpstr>Calibri</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Xinyi Shen</dc:creator>
  <cp:lastModifiedBy>Regina Hou</cp:lastModifiedBy>
  <cp:revision>39</cp:revision>
  <dcterms:created xsi:type="dcterms:W3CDTF">2020-04-13T06:11:34Z</dcterms:created>
  <dcterms:modified xsi:type="dcterms:W3CDTF">2020-05-08T08:07:04Z</dcterms:modified>
</cp:coreProperties>
</file>